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8" r:id="rId5"/>
    <p:sldMasterId id="2147483699" r:id="rId6"/>
    <p:sldMasterId id="214748371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Public Sans ExtraLight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  <p:embeddedFont>
      <p:font typeface="Public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giyXCXSQEbgIhV19BO17j2Em/W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PublicSansExtraLight-regular.fntdata"/><Relationship Id="rId21" Type="http://schemas.openxmlformats.org/officeDocument/2006/relationships/slide" Target="slides/slide13.xml"/><Relationship Id="rId24" Type="http://schemas.openxmlformats.org/officeDocument/2006/relationships/font" Target="fonts/PublicSansExtraLight-italic.fntdata"/><Relationship Id="rId23" Type="http://schemas.openxmlformats.org/officeDocument/2006/relationships/font" Target="fonts/PublicSansExtra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PublicSans-regular.fntdata"/><Relationship Id="rId25" Type="http://schemas.openxmlformats.org/officeDocument/2006/relationships/font" Target="fonts/PublicSansExtraLight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ublicSans-boldItalic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PublicSansLight-bold.fntdata"/><Relationship Id="rId30" Type="http://schemas.openxmlformats.org/officeDocument/2006/relationships/font" Target="fonts/PublicSansLight-regular.fntdata"/><Relationship Id="rId11" Type="http://schemas.openxmlformats.org/officeDocument/2006/relationships/slide" Target="slides/slide3.xml"/><Relationship Id="rId33" Type="http://schemas.openxmlformats.org/officeDocument/2006/relationships/font" Target="fonts/PublicSansLight-boldItalic.fntdata"/><Relationship Id="rId10" Type="http://schemas.openxmlformats.org/officeDocument/2006/relationships/slide" Target="slides/slide2.xml"/><Relationship Id="rId32" Type="http://schemas.openxmlformats.org/officeDocument/2006/relationships/font" Target="fonts/PublicSansLight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customschemas.google.com/relationships/presentationmetadata" Target="meta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0" name="Google Shape;1030;p11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0" name="Google Shape;1040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8" name="Google Shape;1048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8" name="Google Shape;938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p3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6" name="Google Shape;996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Relationship Id="rId3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Relationship Id="rId3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png"/><Relationship Id="rId3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jpg"/><Relationship Id="rId3" Type="http://schemas.openxmlformats.org/officeDocument/2006/relationships/image" Target="../media/image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jpg"/><Relationship Id="rId3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jpg"/><Relationship Id="rId3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3.png"/><Relationship Id="rId3" Type="http://schemas.openxmlformats.org/officeDocument/2006/relationships/image" Target="../media/image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Relationship Id="rId3" Type="http://schemas.openxmlformats.org/officeDocument/2006/relationships/image" Target="../media/image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.png"/><Relationship Id="rId3" Type="http://schemas.openxmlformats.org/officeDocument/2006/relationships/image" Target="../media/image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Relationship Id="rId3" Type="http://schemas.openxmlformats.org/officeDocument/2006/relationships/image" Target="../media/image49.png"/><Relationship Id="rId4" Type="http://schemas.openxmlformats.org/officeDocument/2006/relationships/image" Target="../media/image65.png"/><Relationship Id="rId5" Type="http://schemas.openxmlformats.org/officeDocument/2006/relationships/image" Target="../media/image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4.png"/><Relationship Id="rId3" Type="http://schemas.openxmlformats.org/officeDocument/2006/relationships/image" Target="../media/image49.png"/><Relationship Id="rId4" Type="http://schemas.openxmlformats.org/officeDocument/2006/relationships/image" Target="../media/image65.png"/><Relationship Id="rId5" Type="http://schemas.openxmlformats.org/officeDocument/2006/relationships/image" Target="../media/image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jp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5"/>
          <p:cNvPicPr preferRelativeResize="0"/>
          <p:nvPr/>
        </p:nvPicPr>
        <p:blipFill rotWithShape="1">
          <a:blip r:embed="rId2">
            <a:alphaModFix/>
          </a:blip>
          <a:srcRect b="21313" l="0" r="27911" t="21234"/>
          <a:stretch/>
        </p:blipFill>
        <p:spPr>
          <a:xfrm>
            <a:off x="0" y="0"/>
            <a:ext cx="9144003" cy="48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5"/>
          <p:cNvSpPr txBox="1"/>
          <p:nvPr/>
        </p:nvSpPr>
        <p:spPr>
          <a:xfrm>
            <a:off x="4623700" y="4943673"/>
            <a:ext cx="416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522" marR="0" rtl="0" algn="r">
              <a:lnSpc>
                <a:spcPct val="100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Copyright 2024. All rights reserved. TQA Holdco LTD.</a:t>
            </a:r>
            <a:endParaRPr b="0" i="0" sz="1400" u="none" cap="none" strike="noStrik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2" name="Google Shape;12;p15"/>
          <p:cNvSpPr txBox="1"/>
          <p:nvPr>
            <p:ph type="title"/>
          </p:nvPr>
        </p:nvSpPr>
        <p:spPr>
          <a:xfrm>
            <a:off x="566450" y="1950025"/>
            <a:ext cx="53733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2" type="title"/>
          </p:nvPr>
        </p:nvSpPr>
        <p:spPr>
          <a:xfrm>
            <a:off x="566450" y="3292375"/>
            <a:ext cx="4258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grpSp>
        <p:nvGrpSpPr>
          <p:cNvPr id="14" name="Google Shape;14;p15"/>
          <p:cNvGrpSpPr/>
          <p:nvPr/>
        </p:nvGrpSpPr>
        <p:grpSpPr>
          <a:xfrm>
            <a:off x="566468" y="316755"/>
            <a:ext cx="2219837" cy="225371"/>
            <a:chOff x="568072" y="245166"/>
            <a:chExt cx="3247274" cy="329682"/>
          </a:xfrm>
        </p:grpSpPr>
        <p:pic>
          <p:nvPicPr>
            <p:cNvPr descr="Logo&#10;&#10;Description automatically generated" id="15" name="Google Shape;1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02579" y="246585"/>
              <a:ext cx="1512767" cy="326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 with low confidence" id="16" name="Google Shape;1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8072" y="245166"/>
              <a:ext cx="1562752" cy="3296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75" y="968433"/>
            <a:ext cx="915424" cy="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25" y="4368269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6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/ LIST 2_LEFT">
  <p:cSld name="CONTENTS / LIST 2_LEFT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4857" y="2000"/>
            <a:ext cx="4571999" cy="5141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4539341" y="0"/>
            <a:ext cx="4572000" cy="5129213"/>
          </a:xfrm>
          <a:custGeom>
            <a:rect b="b" l="l" r="r" t="t"/>
            <a:pathLst>
              <a:path extrusionOk="0" h="9118600" w="8128000">
                <a:moveTo>
                  <a:pt x="874578" y="9105900"/>
                </a:moveTo>
                <a:lnTo>
                  <a:pt x="823337" y="9105900"/>
                </a:lnTo>
                <a:lnTo>
                  <a:pt x="813959" y="9118600"/>
                </a:lnTo>
                <a:lnTo>
                  <a:pt x="886141" y="9118600"/>
                </a:lnTo>
                <a:lnTo>
                  <a:pt x="874578" y="9105900"/>
                </a:lnTo>
                <a:close/>
              </a:path>
              <a:path extrusionOk="0" h="9118600" w="8128000">
                <a:moveTo>
                  <a:pt x="1947579" y="9105900"/>
                </a:moveTo>
                <a:lnTo>
                  <a:pt x="1896386" y="9105900"/>
                </a:lnTo>
                <a:lnTo>
                  <a:pt x="1884836" y="9118600"/>
                </a:lnTo>
                <a:lnTo>
                  <a:pt x="1956953" y="9118600"/>
                </a:lnTo>
                <a:lnTo>
                  <a:pt x="1947579" y="9105900"/>
                </a:lnTo>
                <a:close/>
              </a:path>
              <a:path extrusionOk="0" h="9118600" w="8128000">
                <a:moveTo>
                  <a:pt x="2994447" y="9105900"/>
                </a:moveTo>
                <a:lnTo>
                  <a:pt x="2955701" y="9105900"/>
                </a:lnTo>
                <a:lnTo>
                  <a:pt x="2944016" y="9118600"/>
                </a:lnTo>
                <a:lnTo>
                  <a:pt x="3006828" y="9118600"/>
                </a:lnTo>
                <a:lnTo>
                  <a:pt x="2994447" y="9105900"/>
                </a:lnTo>
                <a:close/>
              </a:path>
              <a:path extrusionOk="0" h="9118600" w="8128000">
                <a:moveTo>
                  <a:pt x="4053799" y="9105900"/>
                </a:moveTo>
                <a:lnTo>
                  <a:pt x="4014945" y="9105900"/>
                </a:lnTo>
                <a:lnTo>
                  <a:pt x="4003123" y="9118600"/>
                </a:lnTo>
                <a:lnTo>
                  <a:pt x="4066107" y="9118600"/>
                </a:lnTo>
                <a:lnTo>
                  <a:pt x="4053799" y="9105900"/>
                </a:lnTo>
                <a:close/>
              </a:path>
              <a:path extrusionOk="0" h="9118600" w="8128000">
                <a:moveTo>
                  <a:pt x="5113198" y="9105900"/>
                </a:moveTo>
                <a:lnTo>
                  <a:pt x="5074221" y="9105900"/>
                </a:lnTo>
                <a:lnTo>
                  <a:pt x="5062243" y="9118600"/>
                </a:lnTo>
                <a:lnTo>
                  <a:pt x="5125423" y="9118600"/>
                </a:lnTo>
                <a:lnTo>
                  <a:pt x="5113198" y="9105900"/>
                </a:lnTo>
                <a:close/>
              </a:path>
              <a:path extrusionOk="0" h="9118600" w="8128000">
                <a:moveTo>
                  <a:pt x="6172636" y="9105900"/>
                </a:moveTo>
                <a:lnTo>
                  <a:pt x="6133457" y="9105900"/>
                </a:lnTo>
                <a:lnTo>
                  <a:pt x="6121307" y="9118600"/>
                </a:lnTo>
                <a:lnTo>
                  <a:pt x="6184784" y="9118600"/>
                </a:lnTo>
                <a:lnTo>
                  <a:pt x="6172636" y="9105900"/>
                </a:lnTo>
                <a:close/>
              </a:path>
              <a:path extrusionOk="0" h="9118600" w="8128000">
                <a:moveTo>
                  <a:pt x="7232097" y="9105900"/>
                </a:moveTo>
                <a:lnTo>
                  <a:pt x="7192670" y="9105900"/>
                </a:lnTo>
                <a:lnTo>
                  <a:pt x="7180336" y="9118600"/>
                </a:lnTo>
                <a:lnTo>
                  <a:pt x="7244191" y="9118600"/>
                </a:lnTo>
                <a:lnTo>
                  <a:pt x="7232097" y="9105900"/>
                </a:lnTo>
                <a:close/>
              </a:path>
              <a:path extrusionOk="0" h="9118600" w="8128000">
                <a:moveTo>
                  <a:pt x="860846" y="8166100"/>
                </a:moveTo>
                <a:lnTo>
                  <a:pt x="850610" y="8166100"/>
                </a:lnTo>
                <a:lnTo>
                  <a:pt x="850610" y="9105900"/>
                </a:lnTo>
                <a:lnTo>
                  <a:pt x="860846" y="9105900"/>
                </a:lnTo>
                <a:lnTo>
                  <a:pt x="860846" y="8166100"/>
                </a:lnTo>
                <a:close/>
              </a:path>
              <a:path extrusionOk="0" h="9118600" w="8128000">
                <a:moveTo>
                  <a:pt x="1920331" y="8166100"/>
                </a:moveTo>
                <a:lnTo>
                  <a:pt x="1910095" y="8166100"/>
                </a:lnTo>
                <a:lnTo>
                  <a:pt x="1910095" y="9105900"/>
                </a:lnTo>
                <a:lnTo>
                  <a:pt x="1920331" y="9105900"/>
                </a:lnTo>
                <a:lnTo>
                  <a:pt x="1920331" y="8166100"/>
                </a:lnTo>
                <a:close/>
              </a:path>
              <a:path extrusionOk="0" h="9118600" w="8128000">
                <a:moveTo>
                  <a:pt x="2979803" y="8166100"/>
                </a:moveTo>
                <a:lnTo>
                  <a:pt x="2969567" y="8166100"/>
                </a:lnTo>
                <a:lnTo>
                  <a:pt x="2969567" y="9105900"/>
                </a:lnTo>
                <a:lnTo>
                  <a:pt x="2979803" y="9105900"/>
                </a:lnTo>
                <a:lnTo>
                  <a:pt x="2979803" y="8166100"/>
                </a:lnTo>
                <a:close/>
              </a:path>
              <a:path extrusionOk="0" h="9118600" w="8128000">
                <a:moveTo>
                  <a:pt x="4039224" y="8166100"/>
                </a:moveTo>
                <a:lnTo>
                  <a:pt x="4028975" y="8166100"/>
                </a:lnTo>
                <a:lnTo>
                  <a:pt x="4028975" y="9105900"/>
                </a:lnTo>
                <a:lnTo>
                  <a:pt x="4039224" y="9105900"/>
                </a:lnTo>
                <a:lnTo>
                  <a:pt x="4039224" y="8166100"/>
                </a:lnTo>
                <a:close/>
              </a:path>
              <a:path extrusionOk="0" h="9118600" w="8128000">
                <a:moveTo>
                  <a:pt x="5098684" y="8166100"/>
                </a:moveTo>
                <a:lnTo>
                  <a:pt x="5088460" y="8166100"/>
                </a:lnTo>
                <a:lnTo>
                  <a:pt x="5088460" y="9105900"/>
                </a:lnTo>
                <a:lnTo>
                  <a:pt x="5098684" y="9105900"/>
                </a:lnTo>
                <a:lnTo>
                  <a:pt x="5098684" y="8166100"/>
                </a:lnTo>
                <a:close/>
              </a:path>
              <a:path extrusionOk="0" h="9118600" w="8128000">
                <a:moveTo>
                  <a:pt x="6158156" y="8166100"/>
                </a:moveTo>
                <a:lnTo>
                  <a:pt x="6147932" y="8166100"/>
                </a:lnTo>
                <a:lnTo>
                  <a:pt x="6147932" y="9105900"/>
                </a:lnTo>
                <a:lnTo>
                  <a:pt x="6158156" y="9105900"/>
                </a:lnTo>
                <a:lnTo>
                  <a:pt x="6158156" y="8166100"/>
                </a:lnTo>
                <a:close/>
              </a:path>
              <a:path extrusionOk="0" h="9118600" w="8128000">
                <a:moveTo>
                  <a:pt x="7217628" y="8166100"/>
                </a:moveTo>
                <a:lnTo>
                  <a:pt x="7207404" y="8166100"/>
                </a:lnTo>
                <a:lnTo>
                  <a:pt x="7207404" y="9105900"/>
                </a:lnTo>
                <a:lnTo>
                  <a:pt x="7217628" y="9105900"/>
                </a:lnTo>
                <a:lnTo>
                  <a:pt x="7217628" y="8166100"/>
                </a:lnTo>
                <a:close/>
              </a:path>
              <a:path extrusionOk="0" h="9118600" w="8128000">
                <a:moveTo>
                  <a:pt x="898794" y="8140700"/>
                </a:moveTo>
                <a:lnTo>
                  <a:pt x="809601" y="8140700"/>
                </a:lnTo>
                <a:lnTo>
                  <a:pt x="815489" y="8153400"/>
                </a:lnTo>
                <a:lnTo>
                  <a:pt x="824738" y="8166100"/>
                </a:lnTo>
                <a:lnTo>
                  <a:pt x="884773" y="8166100"/>
                </a:lnTo>
                <a:lnTo>
                  <a:pt x="893307" y="8153400"/>
                </a:lnTo>
                <a:lnTo>
                  <a:pt x="898794" y="8140700"/>
                </a:lnTo>
                <a:close/>
              </a:path>
              <a:path extrusionOk="0" h="9118600" w="8128000">
                <a:moveTo>
                  <a:pt x="1961314" y="8140700"/>
                </a:moveTo>
                <a:lnTo>
                  <a:pt x="1872172" y="8140700"/>
                </a:lnTo>
                <a:lnTo>
                  <a:pt x="1877676" y="8153400"/>
                </a:lnTo>
                <a:lnTo>
                  <a:pt x="1886209" y="8166100"/>
                </a:lnTo>
                <a:lnTo>
                  <a:pt x="1946166" y="8166100"/>
                </a:lnTo>
                <a:lnTo>
                  <a:pt x="1955410" y="8153400"/>
                </a:lnTo>
                <a:lnTo>
                  <a:pt x="1961314" y="8140700"/>
                </a:lnTo>
                <a:close/>
              </a:path>
              <a:path extrusionOk="0" h="9118600" w="8128000">
                <a:moveTo>
                  <a:pt x="3020417" y="8140700"/>
                </a:moveTo>
                <a:lnTo>
                  <a:pt x="2931213" y="8140700"/>
                </a:lnTo>
                <a:lnTo>
                  <a:pt x="2936759" y="8153400"/>
                </a:lnTo>
                <a:lnTo>
                  <a:pt x="2945389" y="8166100"/>
                </a:lnTo>
                <a:lnTo>
                  <a:pt x="3005425" y="8166100"/>
                </a:lnTo>
                <a:lnTo>
                  <a:pt x="3014582" y="8153400"/>
                </a:lnTo>
                <a:lnTo>
                  <a:pt x="3020417" y="8140700"/>
                </a:lnTo>
                <a:close/>
              </a:path>
              <a:path extrusionOk="0" h="9118600" w="8128000">
                <a:moveTo>
                  <a:pt x="4079572" y="8140700"/>
                </a:moveTo>
                <a:lnTo>
                  <a:pt x="3990215" y="8140700"/>
                </a:lnTo>
                <a:lnTo>
                  <a:pt x="3995775" y="8153400"/>
                </a:lnTo>
                <a:lnTo>
                  <a:pt x="4004490" y="8166100"/>
                </a:lnTo>
                <a:lnTo>
                  <a:pt x="4064727" y="8166100"/>
                </a:lnTo>
                <a:lnTo>
                  <a:pt x="4073812" y="8153400"/>
                </a:lnTo>
                <a:lnTo>
                  <a:pt x="4079572" y="8140700"/>
                </a:lnTo>
                <a:close/>
              </a:path>
              <a:path extrusionOk="0" h="9118600" w="8128000">
                <a:moveTo>
                  <a:pt x="5138790" y="8140700"/>
                </a:moveTo>
                <a:lnTo>
                  <a:pt x="5049166" y="8140700"/>
                </a:lnTo>
                <a:lnTo>
                  <a:pt x="5054720" y="8153400"/>
                </a:lnTo>
                <a:lnTo>
                  <a:pt x="5063546" y="8166100"/>
                </a:lnTo>
                <a:lnTo>
                  <a:pt x="5124123" y="8166100"/>
                </a:lnTo>
                <a:lnTo>
                  <a:pt x="5133136" y="8153400"/>
                </a:lnTo>
                <a:lnTo>
                  <a:pt x="5138790" y="8140700"/>
                </a:lnTo>
                <a:close/>
              </a:path>
              <a:path extrusionOk="0" h="9118600" w="8128000">
                <a:moveTo>
                  <a:pt x="6198034" y="8140700"/>
                </a:moveTo>
                <a:lnTo>
                  <a:pt x="6108054" y="8140700"/>
                </a:lnTo>
                <a:lnTo>
                  <a:pt x="6113585" y="8153400"/>
                </a:lnTo>
                <a:lnTo>
                  <a:pt x="6122526" y="8166100"/>
                </a:lnTo>
                <a:lnTo>
                  <a:pt x="6183576" y="8166100"/>
                </a:lnTo>
                <a:lnTo>
                  <a:pt x="6192515" y="8153400"/>
                </a:lnTo>
                <a:lnTo>
                  <a:pt x="6198034" y="8140700"/>
                </a:lnTo>
                <a:close/>
              </a:path>
              <a:path extrusionOk="0" h="9118600" w="8128000">
                <a:moveTo>
                  <a:pt x="7257341" y="8140700"/>
                </a:moveTo>
                <a:lnTo>
                  <a:pt x="7166891" y="8140700"/>
                </a:lnTo>
                <a:lnTo>
                  <a:pt x="7172373" y="8153400"/>
                </a:lnTo>
                <a:lnTo>
                  <a:pt x="7181438" y="8166100"/>
                </a:lnTo>
                <a:lnTo>
                  <a:pt x="7243104" y="8166100"/>
                </a:lnTo>
                <a:lnTo>
                  <a:pt x="7251979" y="8153400"/>
                </a:lnTo>
                <a:lnTo>
                  <a:pt x="7257341" y="8140700"/>
                </a:lnTo>
                <a:close/>
              </a:path>
              <a:path extrusionOk="0" h="9118600" w="8128000">
                <a:moveTo>
                  <a:pt x="8128000" y="8128000"/>
                </a:moveTo>
                <a:lnTo>
                  <a:pt x="0" y="8128000"/>
                </a:lnTo>
                <a:lnTo>
                  <a:pt x="0" y="8140700"/>
                </a:lnTo>
                <a:lnTo>
                  <a:pt x="8128000" y="8140700"/>
                </a:lnTo>
                <a:lnTo>
                  <a:pt x="8128000" y="8128000"/>
                </a:lnTo>
                <a:close/>
              </a:path>
              <a:path extrusionOk="0" h="9118600" w="8128000">
                <a:moveTo>
                  <a:pt x="860846" y="7150100"/>
                </a:moveTo>
                <a:lnTo>
                  <a:pt x="850610" y="7150100"/>
                </a:lnTo>
                <a:lnTo>
                  <a:pt x="850610" y="8077200"/>
                </a:lnTo>
                <a:lnTo>
                  <a:pt x="833735" y="8089900"/>
                </a:lnTo>
                <a:lnTo>
                  <a:pt x="820063" y="8102600"/>
                </a:lnTo>
                <a:lnTo>
                  <a:pt x="810901" y="8115300"/>
                </a:lnTo>
                <a:lnTo>
                  <a:pt x="807557" y="8128000"/>
                </a:lnTo>
                <a:lnTo>
                  <a:pt x="900838" y="8128000"/>
                </a:lnTo>
                <a:lnTo>
                  <a:pt x="897765" y="8115300"/>
                </a:lnTo>
                <a:lnTo>
                  <a:pt x="889310" y="8102600"/>
                </a:lnTo>
                <a:lnTo>
                  <a:pt x="876621" y="8089900"/>
                </a:lnTo>
                <a:lnTo>
                  <a:pt x="860846" y="8077200"/>
                </a:lnTo>
                <a:lnTo>
                  <a:pt x="860846" y="7150100"/>
                </a:lnTo>
                <a:close/>
              </a:path>
              <a:path extrusionOk="0" h="9118600" w="8128000">
                <a:moveTo>
                  <a:pt x="1920331" y="7150100"/>
                </a:moveTo>
                <a:lnTo>
                  <a:pt x="1910095" y="7150100"/>
                </a:lnTo>
                <a:lnTo>
                  <a:pt x="1910095" y="8077200"/>
                </a:lnTo>
                <a:lnTo>
                  <a:pt x="1894320" y="8089900"/>
                </a:lnTo>
                <a:lnTo>
                  <a:pt x="1881631" y="8102600"/>
                </a:lnTo>
                <a:lnTo>
                  <a:pt x="1873176" y="8115300"/>
                </a:lnTo>
                <a:lnTo>
                  <a:pt x="1870102" y="8128000"/>
                </a:lnTo>
                <a:lnTo>
                  <a:pt x="1963384" y="8128000"/>
                </a:lnTo>
                <a:lnTo>
                  <a:pt x="1960039" y="8115300"/>
                </a:lnTo>
                <a:lnTo>
                  <a:pt x="1950877" y="8102600"/>
                </a:lnTo>
                <a:lnTo>
                  <a:pt x="1937206" y="8089900"/>
                </a:lnTo>
                <a:lnTo>
                  <a:pt x="1920331" y="8077200"/>
                </a:lnTo>
                <a:lnTo>
                  <a:pt x="1920331" y="7150100"/>
                </a:lnTo>
                <a:close/>
              </a:path>
              <a:path extrusionOk="0" h="9118600" w="8128000">
                <a:moveTo>
                  <a:pt x="2979803" y="7150100"/>
                </a:moveTo>
                <a:lnTo>
                  <a:pt x="2969567" y="7150100"/>
                </a:lnTo>
                <a:lnTo>
                  <a:pt x="2969567" y="8077200"/>
                </a:lnTo>
                <a:lnTo>
                  <a:pt x="2953648" y="8089900"/>
                </a:lnTo>
                <a:lnTo>
                  <a:pt x="2940828" y="8102600"/>
                </a:lnTo>
                <a:lnTo>
                  <a:pt x="2932278" y="8115300"/>
                </a:lnTo>
                <a:lnTo>
                  <a:pt x="2929168" y="8128000"/>
                </a:lnTo>
                <a:lnTo>
                  <a:pt x="3022462" y="8128000"/>
                </a:lnTo>
                <a:lnTo>
                  <a:pt x="3019154" y="8115300"/>
                </a:lnTo>
                <a:lnTo>
                  <a:pt x="3010086" y="8102600"/>
                </a:lnTo>
                <a:lnTo>
                  <a:pt x="2996541" y="8089900"/>
                </a:lnTo>
                <a:lnTo>
                  <a:pt x="2979803" y="8077200"/>
                </a:lnTo>
                <a:lnTo>
                  <a:pt x="2979803" y="7150100"/>
                </a:lnTo>
                <a:close/>
              </a:path>
              <a:path extrusionOk="0" h="9118600" w="8128000">
                <a:moveTo>
                  <a:pt x="4039224" y="7150100"/>
                </a:moveTo>
                <a:lnTo>
                  <a:pt x="4028975" y="7150100"/>
                </a:lnTo>
                <a:lnTo>
                  <a:pt x="4028975" y="8077200"/>
                </a:lnTo>
                <a:lnTo>
                  <a:pt x="4012935" y="8089900"/>
                </a:lnTo>
                <a:lnTo>
                  <a:pt x="4000010" y="8102600"/>
                </a:lnTo>
                <a:lnTo>
                  <a:pt x="3991385" y="8115300"/>
                </a:lnTo>
                <a:lnTo>
                  <a:pt x="3988246" y="8128000"/>
                </a:lnTo>
                <a:lnTo>
                  <a:pt x="4081541" y="8128000"/>
                </a:lnTo>
                <a:lnTo>
                  <a:pt x="4078261" y="8115300"/>
                </a:lnTo>
                <a:lnTo>
                  <a:pt x="4069269" y="8102600"/>
                </a:lnTo>
                <a:lnTo>
                  <a:pt x="4055834" y="8089900"/>
                </a:lnTo>
                <a:lnTo>
                  <a:pt x="4039224" y="8077200"/>
                </a:lnTo>
                <a:lnTo>
                  <a:pt x="4039224" y="7150100"/>
                </a:lnTo>
                <a:close/>
              </a:path>
              <a:path extrusionOk="0" h="9118600" w="8128000">
                <a:moveTo>
                  <a:pt x="5098684" y="7150100"/>
                </a:moveTo>
                <a:lnTo>
                  <a:pt x="5088460" y="7150100"/>
                </a:lnTo>
                <a:lnTo>
                  <a:pt x="5088460" y="8077200"/>
                </a:lnTo>
                <a:lnTo>
                  <a:pt x="5072271" y="8089900"/>
                </a:lnTo>
                <a:lnTo>
                  <a:pt x="5059215" y="8102600"/>
                </a:lnTo>
                <a:lnTo>
                  <a:pt x="5050498" y="8115300"/>
                </a:lnTo>
                <a:lnTo>
                  <a:pt x="5047325" y="8128000"/>
                </a:lnTo>
                <a:lnTo>
                  <a:pt x="5140606" y="8128000"/>
                </a:lnTo>
                <a:lnTo>
                  <a:pt x="5137363" y="8115300"/>
                </a:lnTo>
                <a:lnTo>
                  <a:pt x="5128465" y="8102600"/>
                </a:lnTo>
                <a:lnTo>
                  <a:pt x="5115157" y="8089900"/>
                </a:lnTo>
                <a:lnTo>
                  <a:pt x="5098684" y="8077200"/>
                </a:lnTo>
                <a:lnTo>
                  <a:pt x="5098684" y="7150100"/>
                </a:lnTo>
                <a:close/>
              </a:path>
              <a:path extrusionOk="0" h="9118600" w="8128000">
                <a:moveTo>
                  <a:pt x="6158156" y="7150100"/>
                </a:moveTo>
                <a:lnTo>
                  <a:pt x="6147932" y="7150100"/>
                </a:lnTo>
                <a:lnTo>
                  <a:pt x="6147932" y="8077200"/>
                </a:lnTo>
                <a:lnTo>
                  <a:pt x="6131599" y="8089900"/>
                </a:lnTo>
                <a:lnTo>
                  <a:pt x="6118413" y="8102600"/>
                </a:lnTo>
                <a:lnTo>
                  <a:pt x="6109601" y="8115300"/>
                </a:lnTo>
                <a:lnTo>
                  <a:pt x="6106390" y="8128000"/>
                </a:lnTo>
                <a:lnTo>
                  <a:pt x="6199685" y="8128000"/>
                </a:lnTo>
                <a:lnTo>
                  <a:pt x="6196475" y="8115300"/>
                </a:lnTo>
                <a:lnTo>
                  <a:pt x="6187664" y="8102600"/>
                </a:lnTo>
                <a:lnTo>
                  <a:pt x="6174482" y="8089900"/>
                </a:lnTo>
                <a:lnTo>
                  <a:pt x="6158156" y="8077200"/>
                </a:lnTo>
                <a:lnTo>
                  <a:pt x="6158156" y="7150100"/>
                </a:lnTo>
                <a:close/>
              </a:path>
              <a:path extrusionOk="0" h="9118600" w="8128000">
                <a:moveTo>
                  <a:pt x="7217628" y="7150100"/>
                </a:moveTo>
                <a:lnTo>
                  <a:pt x="7207404" y="7150100"/>
                </a:lnTo>
                <a:lnTo>
                  <a:pt x="7207404" y="8077200"/>
                </a:lnTo>
                <a:lnTo>
                  <a:pt x="7190929" y="8089900"/>
                </a:lnTo>
                <a:lnTo>
                  <a:pt x="7177616" y="8102600"/>
                </a:lnTo>
                <a:lnTo>
                  <a:pt x="7168714" y="8115300"/>
                </a:lnTo>
                <a:lnTo>
                  <a:pt x="7165469" y="8128000"/>
                </a:lnTo>
                <a:lnTo>
                  <a:pt x="7258750" y="8128000"/>
                </a:lnTo>
                <a:lnTo>
                  <a:pt x="7255577" y="8115300"/>
                </a:lnTo>
                <a:lnTo>
                  <a:pt x="7246862" y="8102600"/>
                </a:lnTo>
                <a:lnTo>
                  <a:pt x="7233810" y="8089900"/>
                </a:lnTo>
                <a:lnTo>
                  <a:pt x="7217628" y="8077200"/>
                </a:lnTo>
                <a:lnTo>
                  <a:pt x="7217628" y="7150100"/>
                </a:lnTo>
                <a:close/>
              </a:path>
              <a:path extrusionOk="0" h="9118600" w="8128000">
                <a:moveTo>
                  <a:pt x="899924" y="7112000"/>
                </a:moveTo>
                <a:lnTo>
                  <a:pt x="808484" y="7112000"/>
                </a:lnTo>
                <a:lnTo>
                  <a:pt x="813816" y="7137400"/>
                </a:lnTo>
                <a:lnTo>
                  <a:pt x="823194" y="7137400"/>
                </a:lnTo>
                <a:lnTo>
                  <a:pt x="835748" y="7150100"/>
                </a:lnTo>
                <a:lnTo>
                  <a:pt x="874662" y="7150100"/>
                </a:lnTo>
                <a:lnTo>
                  <a:pt x="886276" y="7137400"/>
                </a:lnTo>
                <a:lnTo>
                  <a:pt x="894945" y="7124700"/>
                </a:lnTo>
                <a:lnTo>
                  <a:pt x="899924" y="7112000"/>
                </a:lnTo>
                <a:close/>
              </a:path>
              <a:path extrusionOk="0" h="9118600" w="8128000">
                <a:moveTo>
                  <a:pt x="1962457" y="7112000"/>
                </a:moveTo>
                <a:lnTo>
                  <a:pt x="1871029" y="7112000"/>
                </a:lnTo>
                <a:lnTo>
                  <a:pt x="1876014" y="7124700"/>
                </a:lnTo>
                <a:lnTo>
                  <a:pt x="1884680" y="7137400"/>
                </a:lnTo>
                <a:lnTo>
                  <a:pt x="1896288" y="7150100"/>
                </a:lnTo>
                <a:lnTo>
                  <a:pt x="1935184" y="7150100"/>
                </a:lnTo>
                <a:lnTo>
                  <a:pt x="1947733" y="7137400"/>
                </a:lnTo>
                <a:lnTo>
                  <a:pt x="1957112" y="7137400"/>
                </a:lnTo>
                <a:lnTo>
                  <a:pt x="1962457" y="7112000"/>
                </a:lnTo>
                <a:close/>
              </a:path>
              <a:path extrusionOk="0" h="9118600" w="8128000">
                <a:moveTo>
                  <a:pt x="3021548" y="7112000"/>
                </a:moveTo>
                <a:lnTo>
                  <a:pt x="2930108" y="7112000"/>
                </a:lnTo>
                <a:lnTo>
                  <a:pt x="2935127" y="7124700"/>
                </a:lnTo>
                <a:lnTo>
                  <a:pt x="2943884" y="7137400"/>
                </a:lnTo>
                <a:lnTo>
                  <a:pt x="2955618" y="7150100"/>
                </a:lnTo>
                <a:lnTo>
                  <a:pt x="2994525" y="7150100"/>
                </a:lnTo>
                <a:lnTo>
                  <a:pt x="3006957" y="7137400"/>
                </a:lnTo>
                <a:lnTo>
                  <a:pt x="3016249" y="7137400"/>
                </a:lnTo>
                <a:lnTo>
                  <a:pt x="3021548" y="7112000"/>
                </a:lnTo>
                <a:close/>
              </a:path>
              <a:path extrusionOk="0" h="9118600" w="8128000">
                <a:moveTo>
                  <a:pt x="4080626" y="7112000"/>
                </a:moveTo>
                <a:lnTo>
                  <a:pt x="3989161" y="7112000"/>
                </a:lnTo>
                <a:lnTo>
                  <a:pt x="3994203" y="7124700"/>
                </a:lnTo>
                <a:lnTo>
                  <a:pt x="4003039" y="7137400"/>
                </a:lnTo>
                <a:lnTo>
                  <a:pt x="4014889" y="7150100"/>
                </a:lnTo>
                <a:lnTo>
                  <a:pt x="4053855" y="7150100"/>
                </a:lnTo>
                <a:lnTo>
                  <a:pt x="4066193" y="7137400"/>
                </a:lnTo>
                <a:lnTo>
                  <a:pt x="4075397" y="7137400"/>
                </a:lnTo>
                <a:lnTo>
                  <a:pt x="4080626" y="7112000"/>
                </a:lnTo>
                <a:close/>
              </a:path>
              <a:path extrusionOk="0" h="9118600" w="8128000">
                <a:moveTo>
                  <a:pt x="5139717" y="7112000"/>
                </a:moveTo>
                <a:lnTo>
                  <a:pt x="5048214" y="7112000"/>
                </a:lnTo>
                <a:lnTo>
                  <a:pt x="5053270" y="7124700"/>
                </a:lnTo>
                <a:lnTo>
                  <a:pt x="5062193" y="7137400"/>
                </a:lnTo>
                <a:lnTo>
                  <a:pt x="5074188" y="7150100"/>
                </a:lnTo>
                <a:lnTo>
                  <a:pt x="5113228" y="7150100"/>
                </a:lnTo>
                <a:lnTo>
                  <a:pt x="5125468" y="7137400"/>
                </a:lnTo>
                <a:lnTo>
                  <a:pt x="5134574" y="7124700"/>
                </a:lnTo>
                <a:lnTo>
                  <a:pt x="5139717" y="7112000"/>
                </a:lnTo>
                <a:close/>
              </a:path>
              <a:path extrusionOk="0" h="9118600" w="8128000">
                <a:moveTo>
                  <a:pt x="6198821" y="7112000"/>
                </a:moveTo>
                <a:lnTo>
                  <a:pt x="6107267" y="7112000"/>
                </a:lnTo>
                <a:lnTo>
                  <a:pt x="6112312" y="7124700"/>
                </a:lnTo>
                <a:lnTo>
                  <a:pt x="6121318" y="7137400"/>
                </a:lnTo>
                <a:lnTo>
                  <a:pt x="6133465" y="7150100"/>
                </a:lnTo>
                <a:lnTo>
                  <a:pt x="6172623" y="7150100"/>
                </a:lnTo>
                <a:lnTo>
                  <a:pt x="6184770" y="7137400"/>
                </a:lnTo>
                <a:lnTo>
                  <a:pt x="6193776" y="7124700"/>
                </a:lnTo>
                <a:lnTo>
                  <a:pt x="6198821" y="7112000"/>
                </a:lnTo>
                <a:close/>
              </a:path>
              <a:path extrusionOk="0" h="9118600" w="8128000">
                <a:moveTo>
                  <a:pt x="7257925" y="7112000"/>
                </a:moveTo>
                <a:lnTo>
                  <a:pt x="7166294" y="7112000"/>
                </a:lnTo>
                <a:lnTo>
                  <a:pt x="7171330" y="7124700"/>
                </a:lnTo>
                <a:lnTo>
                  <a:pt x="7180425" y="7137400"/>
                </a:lnTo>
                <a:lnTo>
                  <a:pt x="7192732" y="7150100"/>
                </a:lnTo>
                <a:lnTo>
                  <a:pt x="7232032" y="7150100"/>
                </a:lnTo>
                <a:lnTo>
                  <a:pt x="7244091" y="7137400"/>
                </a:lnTo>
                <a:lnTo>
                  <a:pt x="7252993" y="7124700"/>
                </a:lnTo>
                <a:lnTo>
                  <a:pt x="7257925" y="7112000"/>
                </a:lnTo>
                <a:close/>
              </a:path>
              <a:path extrusionOk="0" h="9118600" w="8128000">
                <a:moveTo>
                  <a:pt x="888813" y="7073900"/>
                </a:moveTo>
                <a:lnTo>
                  <a:pt x="820584" y="7073900"/>
                </a:lnTo>
                <a:lnTo>
                  <a:pt x="811387" y="7086600"/>
                </a:lnTo>
                <a:lnTo>
                  <a:pt x="807684" y="7112000"/>
                </a:lnTo>
                <a:lnTo>
                  <a:pt x="900711" y="7112000"/>
                </a:lnTo>
                <a:lnTo>
                  <a:pt x="897299" y="7086600"/>
                </a:lnTo>
                <a:lnTo>
                  <a:pt x="888813" y="7073900"/>
                </a:lnTo>
                <a:close/>
              </a:path>
              <a:path extrusionOk="0" h="9118600" w="8128000">
                <a:moveTo>
                  <a:pt x="1950376" y="7073900"/>
                </a:moveTo>
                <a:lnTo>
                  <a:pt x="1882115" y="7073900"/>
                </a:lnTo>
                <a:lnTo>
                  <a:pt x="1873635" y="7086600"/>
                </a:lnTo>
                <a:lnTo>
                  <a:pt x="1870242" y="7112000"/>
                </a:lnTo>
                <a:lnTo>
                  <a:pt x="1963257" y="7112000"/>
                </a:lnTo>
                <a:lnTo>
                  <a:pt x="1959568" y="7086600"/>
                </a:lnTo>
                <a:lnTo>
                  <a:pt x="1950376" y="7073900"/>
                </a:lnTo>
                <a:close/>
              </a:path>
              <a:path extrusionOk="0" h="9118600" w="8128000">
                <a:moveTo>
                  <a:pt x="3009569" y="7073900"/>
                </a:moveTo>
                <a:lnTo>
                  <a:pt x="2941336" y="7073900"/>
                </a:lnTo>
                <a:lnTo>
                  <a:pt x="2932760" y="7086600"/>
                </a:lnTo>
                <a:lnTo>
                  <a:pt x="2929308" y="7112000"/>
                </a:lnTo>
                <a:lnTo>
                  <a:pt x="3022322" y="7112000"/>
                </a:lnTo>
                <a:lnTo>
                  <a:pt x="3018668" y="7086600"/>
                </a:lnTo>
                <a:lnTo>
                  <a:pt x="3009569" y="7073900"/>
                </a:lnTo>
                <a:close/>
              </a:path>
              <a:path extrusionOk="0" h="9118600" w="8128000">
                <a:moveTo>
                  <a:pt x="4068707" y="7073900"/>
                </a:moveTo>
                <a:lnTo>
                  <a:pt x="4000553" y="7073900"/>
                </a:lnTo>
                <a:lnTo>
                  <a:pt x="3991899" y="7086600"/>
                </a:lnTo>
                <a:lnTo>
                  <a:pt x="3988399" y="7112000"/>
                </a:lnTo>
                <a:lnTo>
                  <a:pt x="4081388" y="7112000"/>
                </a:lnTo>
                <a:lnTo>
                  <a:pt x="4077729" y="7086600"/>
                </a:lnTo>
                <a:lnTo>
                  <a:pt x="4068707" y="7073900"/>
                </a:lnTo>
                <a:close/>
              </a:path>
              <a:path extrusionOk="0" h="9118600" w="8128000">
                <a:moveTo>
                  <a:pt x="5127835" y="7073900"/>
                </a:moveTo>
                <a:lnTo>
                  <a:pt x="5059831" y="7073900"/>
                </a:lnTo>
                <a:lnTo>
                  <a:pt x="5051080" y="7086600"/>
                </a:lnTo>
                <a:lnTo>
                  <a:pt x="5047490" y="7112000"/>
                </a:lnTo>
                <a:lnTo>
                  <a:pt x="5140441" y="7112000"/>
                </a:lnTo>
                <a:lnTo>
                  <a:pt x="5136772" y="7086600"/>
                </a:lnTo>
                <a:lnTo>
                  <a:pt x="5127835" y="7073900"/>
                </a:lnTo>
                <a:close/>
              </a:path>
              <a:path extrusionOk="0" h="9118600" w="8128000">
                <a:moveTo>
                  <a:pt x="6186939" y="7073900"/>
                </a:moveTo>
                <a:lnTo>
                  <a:pt x="6119133" y="7073900"/>
                </a:lnTo>
                <a:lnTo>
                  <a:pt x="6110283" y="7086600"/>
                </a:lnTo>
                <a:lnTo>
                  <a:pt x="6106594" y="7112000"/>
                </a:lnTo>
                <a:lnTo>
                  <a:pt x="6199481" y="7112000"/>
                </a:lnTo>
                <a:lnTo>
                  <a:pt x="6195787" y="7086600"/>
                </a:lnTo>
                <a:lnTo>
                  <a:pt x="6186939" y="7073900"/>
                </a:lnTo>
                <a:close/>
              </a:path>
              <a:path extrusionOk="0" h="9118600" w="8128000">
                <a:moveTo>
                  <a:pt x="7246014" y="7073900"/>
                </a:moveTo>
                <a:lnTo>
                  <a:pt x="7178459" y="7073900"/>
                </a:lnTo>
                <a:lnTo>
                  <a:pt x="7169508" y="7086600"/>
                </a:lnTo>
                <a:lnTo>
                  <a:pt x="7165697" y="7112000"/>
                </a:lnTo>
                <a:lnTo>
                  <a:pt x="7258522" y="7112000"/>
                </a:lnTo>
                <a:lnTo>
                  <a:pt x="7254781" y="7086600"/>
                </a:lnTo>
                <a:lnTo>
                  <a:pt x="7246014" y="7073900"/>
                </a:lnTo>
                <a:close/>
              </a:path>
              <a:path extrusionOk="0" h="9118600" w="8128000">
                <a:moveTo>
                  <a:pt x="860846" y="6134100"/>
                </a:moveTo>
                <a:lnTo>
                  <a:pt x="850610" y="6134100"/>
                </a:lnTo>
                <a:lnTo>
                  <a:pt x="850610" y="7061200"/>
                </a:lnTo>
                <a:lnTo>
                  <a:pt x="834062" y="7073900"/>
                </a:lnTo>
                <a:lnTo>
                  <a:pt x="876310" y="7073900"/>
                </a:lnTo>
                <a:lnTo>
                  <a:pt x="860846" y="7061200"/>
                </a:lnTo>
                <a:lnTo>
                  <a:pt x="860846" y="6134100"/>
                </a:lnTo>
                <a:close/>
              </a:path>
              <a:path extrusionOk="0" h="9118600" w="8128000">
                <a:moveTo>
                  <a:pt x="1920331" y="6134100"/>
                </a:moveTo>
                <a:lnTo>
                  <a:pt x="1910095" y="6134100"/>
                </a:lnTo>
                <a:lnTo>
                  <a:pt x="1910095" y="7061200"/>
                </a:lnTo>
                <a:lnTo>
                  <a:pt x="1894622" y="7073900"/>
                </a:lnTo>
                <a:lnTo>
                  <a:pt x="1936893" y="7073900"/>
                </a:lnTo>
                <a:lnTo>
                  <a:pt x="1920331" y="7061200"/>
                </a:lnTo>
                <a:lnTo>
                  <a:pt x="1920331" y="6134100"/>
                </a:lnTo>
                <a:close/>
              </a:path>
              <a:path extrusionOk="0" h="9118600" w="8128000">
                <a:moveTo>
                  <a:pt x="2979803" y="6134100"/>
                </a:moveTo>
                <a:lnTo>
                  <a:pt x="2969567" y="6134100"/>
                </a:lnTo>
                <a:lnTo>
                  <a:pt x="2969567" y="7061200"/>
                </a:lnTo>
                <a:lnTo>
                  <a:pt x="2953963" y="7073900"/>
                </a:lnTo>
                <a:lnTo>
                  <a:pt x="2996216" y="7073900"/>
                </a:lnTo>
                <a:lnTo>
                  <a:pt x="2979803" y="7061200"/>
                </a:lnTo>
                <a:lnTo>
                  <a:pt x="2979803" y="6134100"/>
                </a:lnTo>
                <a:close/>
              </a:path>
              <a:path extrusionOk="0" h="9118600" w="8128000">
                <a:moveTo>
                  <a:pt x="4039224" y="6134100"/>
                </a:moveTo>
                <a:lnTo>
                  <a:pt x="4028975" y="6134100"/>
                </a:lnTo>
                <a:lnTo>
                  <a:pt x="4028975" y="7061200"/>
                </a:lnTo>
                <a:lnTo>
                  <a:pt x="4013273" y="7073900"/>
                </a:lnTo>
                <a:lnTo>
                  <a:pt x="4055485" y="7073900"/>
                </a:lnTo>
                <a:lnTo>
                  <a:pt x="4039224" y="7061200"/>
                </a:lnTo>
                <a:lnTo>
                  <a:pt x="4039224" y="6134100"/>
                </a:lnTo>
                <a:close/>
              </a:path>
              <a:path extrusionOk="0" h="9118600" w="8128000">
                <a:moveTo>
                  <a:pt x="5098684" y="6134100"/>
                </a:moveTo>
                <a:lnTo>
                  <a:pt x="5088460" y="6134100"/>
                </a:lnTo>
                <a:lnTo>
                  <a:pt x="5088460" y="7061200"/>
                </a:lnTo>
                <a:lnTo>
                  <a:pt x="5072654" y="7073900"/>
                </a:lnTo>
                <a:lnTo>
                  <a:pt x="5114761" y="7073900"/>
                </a:lnTo>
                <a:lnTo>
                  <a:pt x="5098684" y="7061200"/>
                </a:lnTo>
                <a:lnTo>
                  <a:pt x="5098684" y="6134100"/>
                </a:lnTo>
                <a:close/>
              </a:path>
              <a:path extrusionOk="0" h="9118600" w="8128000">
                <a:moveTo>
                  <a:pt x="6158156" y="6134100"/>
                </a:moveTo>
                <a:lnTo>
                  <a:pt x="6147932" y="6134100"/>
                </a:lnTo>
                <a:lnTo>
                  <a:pt x="6147932" y="7061200"/>
                </a:lnTo>
                <a:lnTo>
                  <a:pt x="6132049" y="7073900"/>
                </a:lnTo>
                <a:lnTo>
                  <a:pt x="6174030" y="7073900"/>
                </a:lnTo>
                <a:lnTo>
                  <a:pt x="6158156" y="7061200"/>
                </a:lnTo>
                <a:lnTo>
                  <a:pt x="6158156" y="6134100"/>
                </a:lnTo>
                <a:close/>
              </a:path>
              <a:path extrusionOk="0" h="9118600" w="8128000">
                <a:moveTo>
                  <a:pt x="7217628" y="6134100"/>
                </a:moveTo>
                <a:lnTo>
                  <a:pt x="7207404" y="6134100"/>
                </a:lnTo>
                <a:lnTo>
                  <a:pt x="7207404" y="7061200"/>
                </a:lnTo>
                <a:lnTo>
                  <a:pt x="7191456" y="7073900"/>
                </a:lnTo>
                <a:lnTo>
                  <a:pt x="7233278" y="7073900"/>
                </a:lnTo>
                <a:lnTo>
                  <a:pt x="7217628" y="7061200"/>
                </a:lnTo>
                <a:lnTo>
                  <a:pt x="7217628" y="6134100"/>
                </a:lnTo>
                <a:close/>
              </a:path>
              <a:path extrusionOk="0" h="9118600" w="8128000">
                <a:moveTo>
                  <a:pt x="900292" y="6096000"/>
                </a:moveTo>
                <a:lnTo>
                  <a:pt x="808103" y="6096000"/>
                </a:lnTo>
                <a:lnTo>
                  <a:pt x="812718" y="6108700"/>
                </a:lnTo>
                <a:lnTo>
                  <a:pt x="821998" y="6121400"/>
                </a:lnTo>
                <a:lnTo>
                  <a:pt x="834958" y="6134100"/>
                </a:lnTo>
                <a:lnTo>
                  <a:pt x="875432" y="6134100"/>
                </a:lnTo>
                <a:lnTo>
                  <a:pt x="887437" y="6121400"/>
                </a:lnTo>
                <a:lnTo>
                  <a:pt x="896008" y="6108700"/>
                </a:lnTo>
                <a:lnTo>
                  <a:pt x="900292" y="6096000"/>
                </a:lnTo>
                <a:close/>
              </a:path>
              <a:path extrusionOk="0" h="9118600" w="8128000">
                <a:moveTo>
                  <a:pt x="1962850" y="6096000"/>
                </a:moveTo>
                <a:lnTo>
                  <a:pt x="1870648" y="6096000"/>
                </a:lnTo>
                <a:lnTo>
                  <a:pt x="1874933" y="6108700"/>
                </a:lnTo>
                <a:lnTo>
                  <a:pt x="1883504" y="6121400"/>
                </a:lnTo>
                <a:lnTo>
                  <a:pt x="1895509" y="6134100"/>
                </a:lnTo>
                <a:lnTo>
                  <a:pt x="1935985" y="6134100"/>
                </a:lnTo>
                <a:lnTo>
                  <a:pt x="1948949" y="6121400"/>
                </a:lnTo>
                <a:lnTo>
                  <a:pt x="1958234" y="6108700"/>
                </a:lnTo>
                <a:lnTo>
                  <a:pt x="1962850" y="6096000"/>
                </a:lnTo>
                <a:close/>
              </a:path>
              <a:path extrusionOk="0" h="9118600" w="8128000">
                <a:moveTo>
                  <a:pt x="3021916" y="6096000"/>
                </a:moveTo>
                <a:lnTo>
                  <a:pt x="2929714" y="6096000"/>
                </a:lnTo>
                <a:lnTo>
                  <a:pt x="2934048" y="6108700"/>
                </a:lnTo>
                <a:lnTo>
                  <a:pt x="2942716" y="6121400"/>
                </a:lnTo>
                <a:lnTo>
                  <a:pt x="2954846" y="6134100"/>
                </a:lnTo>
                <a:lnTo>
                  <a:pt x="2995316" y="6134100"/>
                </a:lnTo>
                <a:lnTo>
                  <a:pt x="3008156" y="6121400"/>
                </a:lnTo>
                <a:lnTo>
                  <a:pt x="3017347" y="6108700"/>
                </a:lnTo>
                <a:lnTo>
                  <a:pt x="3021916" y="6096000"/>
                </a:lnTo>
                <a:close/>
              </a:path>
              <a:path extrusionOk="0" h="9118600" w="8128000">
                <a:moveTo>
                  <a:pt x="4080994" y="6096000"/>
                </a:moveTo>
                <a:lnTo>
                  <a:pt x="3988792" y="6096000"/>
                </a:lnTo>
                <a:lnTo>
                  <a:pt x="3993162" y="6108700"/>
                </a:lnTo>
                <a:lnTo>
                  <a:pt x="4001907" y="6121400"/>
                </a:lnTo>
                <a:lnTo>
                  <a:pt x="4014140" y="6134100"/>
                </a:lnTo>
                <a:lnTo>
                  <a:pt x="4054611" y="6134100"/>
                </a:lnTo>
                <a:lnTo>
                  <a:pt x="4067344" y="6121400"/>
                </a:lnTo>
                <a:lnTo>
                  <a:pt x="4076459" y="6108700"/>
                </a:lnTo>
                <a:lnTo>
                  <a:pt x="4080994" y="6096000"/>
                </a:lnTo>
                <a:close/>
              </a:path>
              <a:path extrusionOk="0" h="9118600" w="8128000">
                <a:moveTo>
                  <a:pt x="5140060" y="6096000"/>
                </a:moveTo>
                <a:lnTo>
                  <a:pt x="5047884" y="6096000"/>
                </a:lnTo>
                <a:lnTo>
                  <a:pt x="5052293" y="6108700"/>
                </a:lnTo>
                <a:lnTo>
                  <a:pt x="5061128" y="6121400"/>
                </a:lnTo>
                <a:lnTo>
                  <a:pt x="5073485" y="6134100"/>
                </a:lnTo>
                <a:lnTo>
                  <a:pt x="5113939" y="6134100"/>
                </a:lnTo>
                <a:lnTo>
                  <a:pt x="5126544" y="6121400"/>
                </a:lnTo>
                <a:lnTo>
                  <a:pt x="5135563" y="6108700"/>
                </a:lnTo>
                <a:lnTo>
                  <a:pt x="5140060" y="6096000"/>
                </a:lnTo>
                <a:close/>
              </a:path>
              <a:path extrusionOk="0" h="9118600" w="8128000">
                <a:moveTo>
                  <a:pt x="6199126" y="6096000"/>
                </a:moveTo>
                <a:lnTo>
                  <a:pt x="6106949" y="6096000"/>
                </a:lnTo>
                <a:lnTo>
                  <a:pt x="6111406" y="6108700"/>
                </a:lnTo>
                <a:lnTo>
                  <a:pt x="6120335" y="6121400"/>
                </a:lnTo>
                <a:lnTo>
                  <a:pt x="6132817" y="6134100"/>
                </a:lnTo>
                <a:lnTo>
                  <a:pt x="6173264" y="6134100"/>
                </a:lnTo>
                <a:lnTo>
                  <a:pt x="6185742" y="6121400"/>
                </a:lnTo>
                <a:lnTo>
                  <a:pt x="6194669" y="6108700"/>
                </a:lnTo>
                <a:lnTo>
                  <a:pt x="6199126" y="6096000"/>
                </a:lnTo>
                <a:close/>
              </a:path>
              <a:path extrusionOk="0" h="9118600" w="8128000">
                <a:moveTo>
                  <a:pt x="7258204" y="6096000"/>
                </a:moveTo>
                <a:lnTo>
                  <a:pt x="7166028" y="6096000"/>
                </a:lnTo>
                <a:lnTo>
                  <a:pt x="7170539" y="6108700"/>
                </a:lnTo>
                <a:lnTo>
                  <a:pt x="7179563" y="6121400"/>
                </a:lnTo>
                <a:lnTo>
                  <a:pt x="7192163" y="6134100"/>
                </a:lnTo>
                <a:lnTo>
                  <a:pt x="7232585" y="6134100"/>
                </a:lnTo>
                <a:lnTo>
                  <a:pt x="7244931" y="6121400"/>
                </a:lnTo>
                <a:lnTo>
                  <a:pt x="7253770" y="6108700"/>
                </a:lnTo>
                <a:lnTo>
                  <a:pt x="7258204" y="6096000"/>
                </a:lnTo>
                <a:close/>
              </a:path>
              <a:path extrusionOk="0" h="9118600" w="8128000">
                <a:moveTo>
                  <a:pt x="8128000" y="6083300"/>
                </a:moveTo>
                <a:lnTo>
                  <a:pt x="0" y="6083300"/>
                </a:lnTo>
                <a:lnTo>
                  <a:pt x="0" y="6096000"/>
                </a:lnTo>
                <a:lnTo>
                  <a:pt x="8128000" y="6096000"/>
                </a:lnTo>
                <a:lnTo>
                  <a:pt x="8128000" y="6083300"/>
                </a:lnTo>
                <a:close/>
              </a:path>
              <a:path extrusionOk="0" h="9118600" w="8128000">
                <a:moveTo>
                  <a:pt x="875504" y="6045200"/>
                </a:moveTo>
                <a:lnTo>
                  <a:pt x="834895" y="6045200"/>
                </a:lnTo>
                <a:lnTo>
                  <a:pt x="821895" y="6057900"/>
                </a:lnTo>
                <a:lnTo>
                  <a:pt x="812619" y="6070600"/>
                </a:lnTo>
                <a:lnTo>
                  <a:pt x="808077" y="6083300"/>
                </a:lnTo>
                <a:lnTo>
                  <a:pt x="900318" y="6083300"/>
                </a:lnTo>
                <a:lnTo>
                  <a:pt x="896104" y="6070600"/>
                </a:lnTo>
                <a:lnTo>
                  <a:pt x="887545" y="6057900"/>
                </a:lnTo>
                <a:lnTo>
                  <a:pt x="875504" y="6045200"/>
                </a:lnTo>
                <a:close/>
              </a:path>
              <a:path extrusionOk="0" h="9118600" w="8128000">
                <a:moveTo>
                  <a:pt x="1936056" y="6045200"/>
                </a:moveTo>
                <a:lnTo>
                  <a:pt x="1895448" y="6045200"/>
                </a:lnTo>
                <a:lnTo>
                  <a:pt x="1883406" y="6057900"/>
                </a:lnTo>
                <a:lnTo>
                  <a:pt x="1874840" y="6070600"/>
                </a:lnTo>
                <a:lnTo>
                  <a:pt x="1870623" y="6083300"/>
                </a:lnTo>
                <a:lnTo>
                  <a:pt x="1962876" y="6083300"/>
                </a:lnTo>
                <a:lnTo>
                  <a:pt x="1958330" y="6070600"/>
                </a:lnTo>
                <a:lnTo>
                  <a:pt x="1949057" y="6057900"/>
                </a:lnTo>
                <a:lnTo>
                  <a:pt x="1936056" y="6045200"/>
                </a:lnTo>
                <a:close/>
              </a:path>
              <a:path extrusionOk="0" h="9118600" w="8128000">
                <a:moveTo>
                  <a:pt x="2995390" y="6045200"/>
                </a:moveTo>
                <a:lnTo>
                  <a:pt x="2954774" y="6045200"/>
                </a:lnTo>
                <a:lnTo>
                  <a:pt x="2942608" y="6057900"/>
                </a:lnTo>
                <a:lnTo>
                  <a:pt x="2933952" y="6070600"/>
                </a:lnTo>
                <a:lnTo>
                  <a:pt x="2929689" y="6083300"/>
                </a:lnTo>
                <a:lnTo>
                  <a:pt x="3021941" y="6083300"/>
                </a:lnTo>
                <a:lnTo>
                  <a:pt x="3017449" y="6070600"/>
                </a:lnTo>
                <a:lnTo>
                  <a:pt x="3008268" y="6057900"/>
                </a:lnTo>
                <a:lnTo>
                  <a:pt x="2995390" y="6045200"/>
                </a:lnTo>
                <a:close/>
              </a:path>
              <a:path extrusionOk="0" h="9118600" w="8128000">
                <a:moveTo>
                  <a:pt x="4054688" y="6045200"/>
                </a:moveTo>
                <a:lnTo>
                  <a:pt x="4014068" y="6045200"/>
                </a:lnTo>
                <a:lnTo>
                  <a:pt x="4001799" y="6057900"/>
                </a:lnTo>
                <a:lnTo>
                  <a:pt x="3993065" y="6070600"/>
                </a:lnTo>
                <a:lnTo>
                  <a:pt x="3988767" y="6083300"/>
                </a:lnTo>
                <a:lnTo>
                  <a:pt x="4081033" y="6083300"/>
                </a:lnTo>
                <a:lnTo>
                  <a:pt x="4076563" y="6070600"/>
                </a:lnTo>
                <a:lnTo>
                  <a:pt x="4067458" y="6057900"/>
                </a:lnTo>
                <a:lnTo>
                  <a:pt x="4054688" y="6045200"/>
                </a:lnTo>
                <a:close/>
              </a:path>
              <a:path extrusionOk="0" h="9118600" w="8128000">
                <a:moveTo>
                  <a:pt x="5114016" y="6045200"/>
                </a:moveTo>
                <a:lnTo>
                  <a:pt x="5073397" y="6045200"/>
                </a:lnTo>
                <a:lnTo>
                  <a:pt x="5060993" y="6057900"/>
                </a:lnTo>
                <a:lnTo>
                  <a:pt x="5052166" y="6070600"/>
                </a:lnTo>
                <a:lnTo>
                  <a:pt x="5047833" y="6083300"/>
                </a:lnTo>
                <a:lnTo>
                  <a:pt x="5140098" y="6083300"/>
                </a:lnTo>
                <a:lnTo>
                  <a:pt x="5135681" y="6070600"/>
                </a:lnTo>
                <a:lnTo>
                  <a:pt x="5126668" y="6057900"/>
                </a:lnTo>
                <a:lnTo>
                  <a:pt x="5114016" y="6045200"/>
                </a:lnTo>
                <a:close/>
              </a:path>
              <a:path extrusionOk="0" h="9118600" w="8128000">
                <a:moveTo>
                  <a:pt x="6173356" y="6045200"/>
                </a:moveTo>
                <a:lnTo>
                  <a:pt x="6132727" y="6045200"/>
                </a:lnTo>
                <a:lnTo>
                  <a:pt x="6120195" y="6057900"/>
                </a:lnTo>
                <a:lnTo>
                  <a:pt x="6111274" y="6070600"/>
                </a:lnTo>
                <a:lnTo>
                  <a:pt x="6106898" y="6083300"/>
                </a:lnTo>
                <a:lnTo>
                  <a:pt x="6199177" y="6083300"/>
                </a:lnTo>
                <a:lnTo>
                  <a:pt x="6194807" y="6070600"/>
                </a:lnTo>
                <a:lnTo>
                  <a:pt x="6185886" y="6057900"/>
                </a:lnTo>
                <a:lnTo>
                  <a:pt x="6173356" y="6045200"/>
                </a:lnTo>
                <a:close/>
              </a:path>
              <a:path extrusionOk="0" h="9118600" w="8128000">
                <a:moveTo>
                  <a:pt x="7232702" y="6045200"/>
                </a:moveTo>
                <a:lnTo>
                  <a:pt x="7192048" y="6045200"/>
                </a:lnTo>
                <a:lnTo>
                  <a:pt x="7179385" y="6057900"/>
                </a:lnTo>
                <a:lnTo>
                  <a:pt x="7170375" y="6070600"/>
                </a:lnTo>
                <a:lnTo>
                  <a:pt x="7165977" y="6083300"/>
                </a:lnTo>
                <a:lnTo>
                  <a:pt x="7258242" y="6083300"/>
                </a:lnTo>
                <a:lnTo>
                  <a:pt x="7253934" y="6070600"/>
                </a:lnTo>
                <a:lnTo>
                  <a:pt x="7245112" y="6057900"/>
                </a:lnTo>
                <a:lnTo>
                  <a:pt x="7232702" y="6045200"/>
                </a:lnTo>
                <a:close/>
              </a:path>
              <a:path extrusionOk="0" h="9118600" w="8128000">
                <a:moveTo>
                  <a:pt x="900673" y="5067300"/>
                </a:moveTo>
                <a:lnTo>
                  <a:pt x="807722" y="5067300"/>
                </a:lnTo>
                <a:lnTo>
                  <a:pt x="811498" y="5092700"/>
                </a:lnTo>
                <a:lnTo>
                  <a:pt x="820698" y="5105400"/>
                </a:lnTo>
                <a:lnTo>
                  <a:pt x="834132" y="5118100"/>
                </a:lnTo>
                <a:lnTo>
                  <a:pt x="850610" y="5118100"/>
                </a:lnTo>
                <a:lnTo>
                  <a:pt x="850610" y="6045200"/>
                </a:lnTo>
                <a:lnTo>
                  <a:pt x="860846" y="6045200"/>
                </a:lnTo>
                <a:lnTo>
                  <a:pt x="860859" y="5118100"/>
                </a:lnTo>
                <a:lnTo>
                  <a:pt x="876247" y="5105400"/>
                </a:lnTo>
                <a:lnTo>
                  <a:pt x="888705" y="5105400"/>
                </a:lnTo>
                <a:lnTo>
                  <a:pt x="897194" y="5092700"/>
                </a:lnTo>
                <a:lnTo>
                  <a:pt x="900673" y="5067300"/>
                </a:lnTo>
                <a:close/>
              </a:path>
              <a:path extrusionOk="0" h="9118600" w="8128000">
                <a:moveTo>
                  <a:pt x="1963231" y="5067300"/>
                </a:moveTo>
                <a:lnTo>
                  <a:pt x="1870267" y="5067300"/>
                </a:lnTo>
                <a:lnTo>
                  <a:pt x="1873735" y="5092700"/>
                </a:lnTo>
                <a:lnTo>
                  <a:pt x="1882223" y="5105400"/>
                </a:lnTo>
                <a:lnTo>
                  <a:pt x="1894690" y="5105400"/>
                </a:lnTo>
                <a:lnTo>
                  <a:pt x="1910095" y="5118100"/>
                </a:lnTo>
                <a:lnTo>
                  <a:pt x="1910095" y="6045200"/>
                </a:lnTo>
                <a:lnTo>
                  <a:pt x="1920331" y="6045200"/>
                </a:lnTo>
                <a:lnTo>
                  <a:pt x="1920331" y="5118100"/>
                </a:lnTo>
                <a:lnTo>
                  <a:pt x="1936825" y="5118100"/>
                </a:lnTo>
                <a:lnTo>
                  <a:pt x="1950268" y="5105400"/>
                </a:lnTo>
                <a:lnTo>
                  <a:pt x="1959468" y="5092700"/>
                </a:lnTo>
                <a:lnTo>
                  <a:pt x="1963231" y="5067300"/>
                </a:lnTo>
                <a:close/>
              </a:path>
              <a:path extrusionOk="0" h="9118600" w="8128000">
                <a:moveTo>
                  <a:pt x="3022284" y="5067300"/>
                </a:moveTo>
                <a:lnTo>
                  <a:pt x="2929346" y="5067300"/>
                </a:lnTo>
                <a:lnTo>
                  <a:pt x="2932860" y="5092700"/>
                </a:lnTo>
                <a:lnTo>
                  <a:pt x="2941441" y="5105400"/>
                </a:lnTo>
                <a:lnTo>
                  <a:pt x="2954029" y="5105400"/>
                </a:lnTo>
                <a:lnTo>
                  <a:pt x="2969567" y="5118100"/>
                </a:lnTo>
                <a:lnTo>
                  <a:pt x="2969567" y="6045200"/>
                </a:lnTo>
                <a:lnTo>
                  <a:pt x="2979803" y="6045200"/>
                </a:lnTo>
                <a:lnTo>
                  <a:pt x="2979803" y="5118100"/>
                </a:lnTo>
                <a:lnTo>
                  <a:pt x="2996145" y="5118100"/>
                </a:lnTo>
                <a:lnTo>
                  <a:pt x="3009454" y="5105400"/>
                </a:lnTo>
                <a:lnTo>
                  <a:pt x="3018558" y="5092700"/>
                </a:lnTo>
                <a:lnTo>
                  <a:pt x="3022284" y="5067300"/>
                </a:lnTo>
                <a:close/>
              </a:path>
              <a:path extrusionOk="0" h="9118600" w="8128000">
                <a:moveTo>
                  <a:pt x="8128000" y="5067300"/>
                </a:moveTo>
                <a:lnTo>
                  <a:pt x="3022284" y="5067300"/>
                </a:lnTo>
                <a:lnTo>
                  <a:pt x="3988437" y="5080000"/>
                </a:lnTo>
                <a:lnTo>
                  <a:pt x="3992017" y="5092700"/>
                </a:lnTo>
                <a:lnTo>
                  <a:pt x="4000677" y="5105400"/>
                </a:lnTo>
                <a:lnTo>
                  <a:pt x="4013351" y="5105400"/>
                </a:lnTo>
                <a:lnTo>
                  <a:pt x="4028975" y="5118100"/>
                </a:lnTo>
                <a:lnTo>
                  <a:pt x="4028975" y="6045200"/>
                </a:lnTo>
                <a:lnTo>
                  <a:pt x="4039224" y="6045200"/>
                </a:lnTo>
                <a:lnTo>
                  <a:pt x="4039224" y="5118100"/>
                </a:lnTo>
                <a:lnTo>
                  <a:pt x="4055404" y="5118100"/>
                </a:lnTo>
                <a:lnTo>
                  <a:pt x="4068583" y="5105400"/>
                </a:lnTo>
                <a:lnTo>
                  <a:pt x="4077615" y="5092700"/>
                </a:lnTo>
                <a:lnTo>
                  <a:pt x="4081350" y="5080000"/>
                </a:lnTo>
                <a:lnTo>
                  <a:pt x="8128000" y="5080000"/>
                </a:lnTo>
                <a:lnTo>
                  <a:pt x="8128000" y="5067300"/>
                </a:lnTo>
                <a:close/>
              </a:path>
              <a:path extrusionOk="0" h="9118600" w="8128000">
                <a:moveTo>
                  <a:pt x="5140403" y="5080000"/>
                </a:moveTo>
                <a:lnTo>
                  <a:pt x="5047528" y="5080000"/>
                </a:lnTo>
                <a:lnTo>
                  <a:pt x="5051207" y="5092700"/>
                </a:lnTo>
                <a:lnTo>
                  <a:pt x="5059969" y="5105400"/>
                </a:lnTo>
                <a:lnTo>
                  <a:pt x="5072744" y="5105400"/>
                </a:lnTo>
                <a:lnTo>
                  <a:pt x="5088460" y="5118100"/>
                </a:lnTo>
                <a:lnTo>
                  <a:pt x="5088460" y="6045200"/>
                </a:lnTo>
                <a:lnTo>
                  <a:pt x="5098684" y="6045200"/>
                </a:lnTo>
                <a:lnTo>
                  <a:pt x="5098684" y="5118100"/>
                </a:lnTo>
                <a:lnTo>
                  <a:pt x="5114670" y="5118100"/>
                </a:lnTo>
                <a:lnTo>
                  <a:pt x="5127692" y="5105400"/>
                </a:lnTo>
                <a:lnTo>
                  <a:pt x="5136640" y="5092700"/>
                </a:lnTo>
                <a:lnTo>
                  <a:pt x="5140403" y="5080000"/>
                </a:lnTo>
                <a:close/>
              </a:path>
              <a:path extrusionOk="0" h="9118600" w="8128000">
                <a:moveTo>
                  <a:pt x="6158156" y="5118100"/>
                </a:moveTo>
                <a:lnTo>
                  <a:pt x="6147932" y="5118100"/>
                </a:lnTo>
                <a:lnTo>
                  <a:pt x="6147932" y="6045200"/>
                </a:lnTo>
                <a:lnTo>
                  <a:pt x="6158156" y="6045200"/>
                </a:lnTo>
                <a:lnTo>
                  <a:pt x="6158156" y="5118100"/>
                </a:lnTo>
                <a:close/>
              </a:path>
              <a:path extrusionOk="0" h="9118600" w="8128000">
                <a:moveTo>
                  <a:pt x="7217628" y="5118100"/>
                </a:moveTo>
                <a:lnTo>
                  <a:pt x="7207404" y="5118100"/>
                </a:lnTo>
                <a:lnTo>
                  <a:pt x="7207404" y="6045200"/>
                </a:lnTo>
                <a:lnTo>
                  <a:pt x="7217628" y="6045200"/>
                </a:lnTo>
                <a:lnTo>
                  <a:pt x="7217628" y="5118100"/>
                </a:lnTo>
                <a:close/>
              </a:path>
              <a:path extrusionOk="0" h="9118600" w="8128000">
                <a:moveTo>
                  <a:pt x="6199431" y="5080000"/>
                </a:moveTo>
                <a:lnTo>
                  <a:pt x="6106644" y="5080000"/>
                </a:lnTo>
                <a:lnTo>
                  <a:pt x="6110433" y="5092700"/>
                </a:lnTo>
                <a:lnTo>
                  <a:pt x="6119292" y="5105400"/>
                </a:lnTo>
                <a:lnTo>
                  <a:pt x="6132149" y="5118100"/>
                </a:lnTo>
                <a:lnTo>
                  <a:pt x="6173927" y="5118100"/>
                </a:lnTo>
                <a:lnTo>
                  <a:pt x="6186775" y="5105400"/>
                </a:lnTo>
                <a:lnTo>
                  <a:pt x="6195632" y="5092700"/>
                </a:lnTo>
                <a:lnTo>
                  <a:pt x="6199431" y="5080000"/>
                </a:lnTo>
                <a:close/>
              </a:path>
              <a:path extrusionOk="0" h="9118600" w="8128000">
                <a:moveTo>
                  <a:pt x="7258458" y="5080000"/>
                </a:moveTo>
                <a:lnTo>
                  <a:pt x="7165748" y="5080000"/>
                </a:lnTo>
                <a:lnTo>
                  <a:pt x="7169691" y="5092700"/>
                </a:lnTo>
                <a:lnTo>
                  <a:pt x="7178656" y="5105400"/>
                </a:lnTo>
                <a:lnTo>
                  <a:pt x="7191582" y="5118100"/>
                </a:lnTo>
                <a:lnTo>
                  <a:pt x="7233159" y="5118100"/>
                </a:lnTo>
                <a:lnTo>
                  <a:pt x="7245825" y="5105400"/>
                </a:lnTo>
                <a:lnTo>
                  <a:pt x="7254600" y="5092700"/>
                </a:lnTo>
                <a:lnTo>
                  <a:pt x="7258458" y="5080000"/>
                </a:lnTo>
                <a:close/>
              </a:path>
              <a:path extrusionOk="0" h="9118600" w="8128000">
                <a:moveTo>
                  <a:pt x="807722" y="5067300"/>
                </a:moveTo>
                <a:lnTo>
                  <a:pt x="0" y="5067300"/>
                </a:lnTo>
                <a:lnTo>
                  <a:pt x="0" y="5080000"/>
                </a:lnTo>
                <a:lnTo>
                  <a:pt x="807722" y="5067300"/>
                </a:lnTo>
                <a:close/>
              </a:path>
              <a:path extrusionOk="0" h="9118600" w="8128000">
                <a:moveTo>
                  <a:pt x="874730" y="5029200"/>
                </a:moveTo>
                <a:lnTo>
                  <a:pt x="835687" y="5029200"/>
                </a:lnTo>
                <a:lnTo>
                  <a:pt x="823103" y="5041900"/>
                </a:lnTo>
                <a:lnTo>
                  <a:pt x="813732" y="5054600"/>
                </a:lnTo>
                <a:lnTo>
                  <a:pt x="808446" y="5067300"/>
                </a:lnTo>
                <a:lnTo>
                  <a:pt x="899949" y="5067300"/>
                </a:lnTo>
                <a:lnTo>
                  <a:pt x="895029" y="5054600"/>
                </a:lnTo>
                <a:lnTo>
                  <a:pt x="886371" y="5041900"/>
                </a:lnTo>
                <a:lnTo>
                  <a:pt x="874730" y="5029200"/>
                </a:lnTo>
                <a:close/>
              </a:path>
              <a:path extrusionOk="0" h="9118600" w="8128000">
                <a:moveTo>
                  <a:pt x="1935247" y="5029200"/>
                </a:moveTo>
                <a:lnTo>
                  <a:pt x="1896225" y="5029200"/>
                </a:lnTo>
                <a:lnTo>
                  <a:pt x="1884587" y="5041900"/>
                </a:lnTo>
                <a:lnTo>
                  <a:pt x="1875930" y="5054600"/>
                </a:lnTo>
                <a:lnTo>
                  <a:pt x="1871004" y="5067300"/>
                </a:lnTo>
                <a:lnTo>
                  <a:pt x="1962495" y="5067300"/>
                </a:lnTo>
                <a:lnTo>
                  <a:pt x="1957201" y="5054600"/>
                </a:lnTo>
                <a:lnTo>
                  <a:pt x="1947828" y="5041900"/>
                </a:lnTo>
                <a:lnTo>
                  <a:pt x="1935247" y="5029200"/>
                </a:lnTo>
                <a:close/>
              </a:path>
              <a:path extrusionOk="0" h="9118600" w="8128000">
                <a:moveTo>
                  <a:pt x="2994593" y="5029200"/>
                </a:moveTo>
                <a:lnTo>
                  <a:pt x="2955557" y="5029200"/>
                </a:lnTo>
                <a:lnTo>
                  <a:pt x="2943794" y="5041900"/>
                </a:lnTo>
                <a:lnTo>
                  <a:pt x="2935043" y="5054600"/>
                </a:lnTo>
                <a:lnTo>
                  <a:pt x="2930070" y="5067300"/>
                </a:lnTo>
                <a:lnTo>
                  <a:pt x="3021573" y="5067300"/>
                </a:lnTo>
                <a:lnTo>
                  <a:pt x="3016334" y="5054600"/>
                </a:lnTo>
                <a:lnTo>
                  <a:pt x="3007055" y="5041900"/>
                </a:lnTo>
                <a:lnTo>
                  <a:pt x="2994593" y="5029200"/>
                </a:lnTo>
                <a:close/>
              </a:path>
              <a:path extrusionOk="0" h="9118600" w="8128000">
                <a:moveTo>
                  <a:pt x="4053927" y="5029200"/>
                </a:moveTo>
                <a:lnTo>
                  <a:pt x="4014819" y="5029200"/>
                </a:lnTo>
                <a:lnTo>
                  <a:pt x="4002934" y="5041900"/>
                </a:lnTo>
                <a:lnTo>
                  <a:pt x="3994107" y="5054600"/>
                </a:lnTo>
                <a:lnTo>
                  <a:pt x="3989123" y="5067300"/>
                </a:lnTo>
                <a:lnTo>
                  <a:pt x="4080652" y="5067300"/>
                </a:lnTo>
                <a:lnTo>
                  <a:pt x="4075493" y="5054600"/>
                </a:lnTo>
                <a:lnTo>
                  <a:pt x="4066301" y="5041900"/>
                </a:lnTo>
                <a:lnTo>
                  <a:pt x="4053927" y="5029200"/>
                </a:lnTo>
                <a:close/>
              </a:path>
              <a:path extrusionOk="0" h="9118600" w="8128000">
                <a:moveTo>
                  <a:pt x="5113307" y="5029200"/>
                </a:moveTo>
                <a:lnTo>
                  <a:pt x="5074109" y="5029200"/>
                </a:lnTo>
                <a:lnTo>
                  <a:pt x="5062074" y="5041900"/>
                </a:lnTo>
                <a:lnTo>
                  <a:pt x="5053161" y="5054600"/>
                </a:lnTo>
                <a:lnTo>
                  <a:pt x="5048176" y="5067300"/>
                </a:lnTo>
                <a:lnTo>
                  <a:pt x="5139755" y="5067300"/>
                </a:lnTo>
                <a:lnTo>
                  <a:pt x="5134683" y="5054600"/>
                </a:lnTo>
                <a:lnTo>
                  <a:pt x="5125587" y="5041900"/>
                </a:lnTo>
                <a:lnTo>
                  <a:pt x="5113307" y="5029200"/>
                </a:lnTo>
                <a:close/>
              </a:path>
              <a:path extrusionOk="0" h="9118600" w="8128000">
                <a:moveTo>
                  <a:pt x="6172711" y="5029200"/>
                </a:moveTo>
                <a:lnTo>
                  <a:pt x="6133376" y="5029200"/>
                </a:lnTo>
                <a:lnTo>
                  <a:pt x="6121183" y="5041900"/>
                </a:lnTo>
                <a:lnTo>
                  <a:pt x="6112185" y="5054600"/>
                </a:lnTo>
                <a:lnTo>
                  <a:pt x="6107216" y="5067300"/>
                </a:lnTo>
                <a:lnTo>
                  <a:pt x="6198859" y="5067300"/>
                </a:lnTo>
                <a:lnTo>
                  <a:pt x="6193898" y="5054600"/>
                </a:lnTo>
                <a:lnTo>
                  <a:pt x="6184903" y="5041900"/>
                </a:lnTo>
                <a:lnTo>
                  <a:pt x="6172711" y="5029200"/>
                </a:lnTo>
                <a:close/>
              </a:path>
              <a:path extrusionOk="0" h="9118600" w="8128000">
                <a:moveTo>
                  <a:pt x="7232144" y="5029200"/>
                </a:moveTo>
                <a:lnTo>
                  <a:pt x="7192617" y="5029200"/>
                </a:lnTo>
                <a:lnTo>
                  <a:pt x="7180256" y="5041900"/>
                </a:lnTo>
                <a:lnTo>
                  <a:pt x="7171180" y="5054600"/>
                </a:lnTo>
                <a:lnTo>
                  <a:pt x="7166244" y="5067300"/>
                </a:lnTo>
                <a:lnTo>
                  <a:pt x="7257988" y="5067300"/>
                </a:lnTo>
                <a:lnTo>
                  <a:pt x="7253152" y="5054600"/>
                </a:lnTo>
                <a:lnTo>
                  <a:pt x="7244261" y="5041900"/>
                </a:lnTo>
                <a:lnTo>
                  <a:pt x="7232144" y="5029200"/>
                </a:lnTo>
                <a:close/>
              </a:path>
              <a:path extrusionOk="0" h="9118600" w="8128000">
                <a:moveTo>
                  <a:pt x="900838" y="4051300"/>
                </a:moveTo>
                <a:lnTo>
                  <a:pt x="807557" y="4051300"/>
                </a:lnTo>
                <a:lnTo>
                  <a:pt x="810903" y="4064000"/>
                </a:lnTo>
                <a:lnTo>
                  <a:pt x="820069" y="4089400"/>
                </a:lnTo>
                <a:lnTo>
                  <a:pt x="833746" y="4089400"/>
                </a:lnTo>
                <a:lnTo>
                  <a:pt x="850622" y="4102100"/>
                </a:lnTo>
                <a:lnTo>
                  <a:pt x="850610" y="5029200"/>
                </a:lnTo>
                <a:lnTo>
                  <a:pt x="860859" y="5029200"/>
                </a:lnTo>
                <a:lnTo>
                  <a:pt x="860859" y="4102100"/>
                </a:lnTo>
                <a:lnTo>
                  <a:pt x="876626" y="4089400"/>
                </a:lnTo>
                <a:lnTo>
                  <a:pt x="889311" y="4076700"/>
                </a:lnTo>
                <a:lnTo>
                  <a:pt x="897765" y="4064000"/>
                </a:lnTo>
                <a:lnTo>
                  <a:pt x="900838" y="4051300"/>
                </a:lnTo>
                <a:close/>
              </a:path>
              <a:path extrusionOk="0" h="9118600" w="8128000">
                <a:moveTo>
                  <a:pt x="1963384" y="4051300"/>
                </a:moveTo>
                <a:lnTo>
                  <a:pt x="1870102" y="4051300"/>
                </a:lnTo>
                <a:lnTo>
                  <a:pt x="1873176" y="4064000"/>
                </a:lnTo>
                <a:lnTo>
                  <a:pt x="1881631" y="4076700"/>
                </a:lnTo>
                <a:lnTo>
                  <a:pt x="1894320" y="4089400"/>
                </a:lnTo>
                <a:lnTo>
                  <a:pt x="1910095" y="4102100"/>
                </a:lnTo>
                <a:lnTo>
                  <a:pt x="1910095" y="5029200"/>
                </a:lnTo>
                <a:lnTo>
                  <a:pt x="1920331" y="5029200"/>
                </a:lnTo>
                <a:lnTo>
                  <a:pt x="1920331" y="4102100"/>
                </a:lnTo>
                <a:lnTo>
                  <a:pt x="1937206" y="4089400"/>
                </a:lnTo>
                <a:lnTo>
                  <a:pt x="1950877" y="4089400"/>
                </a:lnTo>
                <a:lnTo>
                  <a:pt x="1960039" y="4064000"/>
                </a:lnTo>
                <a:lnTo>
                  <a:pt x="1963384" y="4051300"/>
                </a:lnTo>
                <a:close/>
              </a:path>
              <a:path extrusionOk="0" h="9118600" w="8128000">
                <a:moveTo>
                  <a:pt x="3022462" y="4051300"/>
                </a:moveTo>
                <a:lnTo>
                  <a:pt x="2929168" y="4051300"/>
                </a:lnTo>
                <a:lnTo>
                  <a:pt x="2932278" y="4064000"/>
                </a:lnTo>
                <a:lnTo>
                  <a:pt x="2940828" y="4076700"/>
                </a:lnTo>
                <a:lnTo>
                  <a:pt x="2953648" y="4089400"/>
                </a:lnTo>
                <a:lnTo>
                  <a:pt x="2969567" y="4102100"/>
                </a:lnTo>
                <a:lnTo>
                  <a:pt x="2969567" y="5029200"/>
                </a:lnTo>
                <a:lnTo>
                  <a:pt x="2979803" y="5029200"/>
                </a:lnTo>
                <a:lnTo>
                  <a:pt x="2979803" y="4102100"/>
                </a:lnTo>
                <a:lnTo>
                  <a:pt x="2996541" y="4089400"/>
                </a:lnTo>
                <a:lnTo>
                  <a:pt x="3010086" y="4089400"/>
                </a:lnTo>
                <a:lnTo>
                  <a:pt x="3019154" y="4064000"/>
                </a:lnTo>
                <a:lnTo>
                  <a:pt x="3022462" y="4051300"/>
                </a:lnTo>
                <a:close/>
              </a:path>
              <a:path extrusionOk="0" h="9118600" w="8128000">
                <a:moveTo>
                  <a:pt x="4055834" y="4089400"/>
                </a:moveTo>
                <a:lnTo>
                  <a:pt x="4012935" y="4089400"/>
                </a:lnTo>
                <a:lnTo>
                  <a:pt x="4028975" y="4102100"/>
                </a:lnTo>
                <a:lnTo>
                  <a:pt x="4028975" y="5029200"/>
                </a:lnTo>
                <a:lnTo>
                  <a:pt x="4039224" y="5029200"/>
                </a:lnTo>
                <a:lnTo>
                  <a:pt x="4039224" y="4102100"/>
                </a:lnTo>
                <a:lnTo>
                  <a:pt x="4055834" y="4089400"/>
                </a:lnTo>
                <a:close/>
              </a:path>
              <a:path extrusionOk="0" h="9118600" w="8128000">
                <a:moveTo>
                  <a:pt x="5115157" y="4089400"/>
                </a:moveTo>
                <a:lnTo>
                  <a:pt x="5072276" y="4089400"/>
                </a:lnTo>
                <a:lnTo>
                  <a:pt x="5088460" y="4102100"/>
                </a:lnTo>
                <a:lnTo>
                  <a:pt x="5088460" y="5029200"/>
                </a:lnTo>
                <a:lnTo>
                  <a:pt x="5098684" y="5029200"/>
                </a:lnTo>
                <a:lnTo>
                  <a:pt x="5098684" y="4102100"/>
                </a:lnTo>
                <a:lnTo>
                  <a:pt x="5115157" y="4089400"/>
                </a:lnTo>
                <a:close/>
              </a:path>
              <a:path extrusionOk="0" h="9118600" w="8128000">
                <a:moveTo>
                  <a:pt x="6174482" y="4089400"/>
                </a:moveTo>
                <a:lnTo>
                  <a:pt x="6131599" y="4089400"/>
                </a:lnTo>
                <a:lnTo>
                  <a:pt x="6147932" y="4102100"/>
                </a:lnTo>
                <a:lnTo>
                  <a:pt x="6147932" y="5029200"/>
                </a:lnTo>
                <a:lnTo>
                  <a:pt x="6158156" y="5029200"/>
                </a:lnTo>
                <a:lnTo>
                  <a:pt x="6158156" y="4102100"/>
                </a:lnTo>
                <a:lnTo>
                  <a:pt x="6174482" y="4089400"/>
                </a:lnTo>
                <a:close/>
              </a:path>
              <a:path extrusionOk="0" h="9118600" w="8128000">
                <a:moveTo>
                  <a:pt x="7233756" y="4089400"/>
                </a:moveTo>
                <a:lnTo>
                  <a:pt x="7190972" y="4089400"/>
                </a:lnTo>
                <a:lnTo>
                  <a:pt x="7207404" y="4102100"/>
                </a:lnTo>
                <a:lnTo>
                  <a:pt x="7207404" y="5029200"/>
                </a:lnTo>
                <a:lnTo>
                  <a:pt x="7217628" y="5029200"/>
                </a:lnTo>
                <a:lnTo>
                  <a:pt x="7217628" y="4102100"/>
                </a:lnTo>
                <a:lnTo>
                  <a:pt x="7233756" y="4089400"/>
                </a:lnTo>
                <a:close/>
              </a:path>
              <a:path extrusionOk="0" h="9118600" w="8128000">
                <a:moveTo>
                  <a:pt x="4081541" y="4051300"/>
                </a:moveTo>
                <a:lnTo>
                  <a:pt x="3988246" y="4051300"/>
                </a:lnTo>
                <a:lnTo>
                  <a:pt x="3991385" y="4064000"/>
                </a:lnTo>
                <a:lnTo>
                  <a:pt x="4000010" y="4089400"/>
                </a:lnTo>
                <a:lnTo>
                  <a:pt x="4069269" y="4089400"/>
                </a:lnTo>
                <a:lnTo>
                  <a:pt x="4078261" y="4064000"/>
                </a:lnTo>
                <a:lnTo>
                  <a:pt x="4081541" y="4051300"/>
                </a:lnTo>
                <a:close/>
              </a:path>
              <a:path extrusionOk="0" h="9118600" w="8128000">
                <a:moveTo>
                  <a:pt x="5140606" y="4051300"/>
                </a:moveTo>
                <a:lnTo>
                  <a:pt x="5047325" y="4051300"/>
                </a:lnTo>
                <a:lnTo>
                  <a:pt x="5050500" y="4064000"/>
                </a:lnTo>
                <a:lnTo>
                  <a:pt x="5059220" y="4089400"/>
                </a:lnTo>
                <a:lnTo>
                  <a:pt x="5128465" y="4089400"/>
                </a:lnTo>
                <a:lnTo>
                  <a:pt x="5137363" y="4064000"/>
                </a:lnTo>
                <a:lnTo>
                  <a:pt x="5140606" y="4051300"/>
                </a:lnTo>
                <a:close/>
              </a:path>
              <a:path extrusionOk="0" h="9118600" w="8128000">
                <a:moveTo>
                  <a:pt x="6199685" y="4051300"/>
                </a:moveTo>
                <a:lnTo>
                  <a:pt x="6106390" y="4051300"/>
                </a:lnTo>
                <a:lnTo>
                  <a:pt x="6109601" y="4064000"/>
                </a:lnTo>
                <a:lnTo>
                  <a:pt x="6118413" y="4089400"/>
                </a:lnTo>
                <a:lnTo>
                  <a:pt x="6187664" y="4089400"/>
                </a:lnTo>
                <a:lnTo>
                  <a:pt x="6196475" y="4064000"/>
                </a:lnTo>
                <a:lnTo>
                  <a:pt x="6199685" y="4051300"/>
                </a:lnTo>
                <a:close/>
              </a:path>
              <a:path extrusionOk="0" h="9118600" w="8128000">
                <a:moveTo>
                  <a:pt x="7258738" y="4051300"/>
                </a:moveTo>
                <a:lnTo>
                  <a:pt x="7165482" y="4051300"/>
                </a:lnTo>
                <a:lnTo>
                  <a:pt x="7168776" y="4064000"/>
                </a:lnTo>
                <a:lnTo>
                  <a:pt x="7177685" y="4089400"/>
                </a:lnTo>
                <a:lnTo>
                  <a:pt x="7246774" y="4089400"/>
                </a:lnTo>
                <a:lnTo>
                  <a:pt x="7255497" y="4064000"/>
                </a:lnTo>
                <a:lnTo>
                  <a:pt x="7258738" y="4051300"/>
                </a:lnTo>
                <a:close/>
              </a:path>
              <a:path extrusionOk="0" h="9118600" w="8128000">
                <a:moveTo>
                  <a:pt x="8128000" y="4038600"/>
                </a:moveTo>
                <a:lnTo>
                  <a:pt x="0" y="4038600"/>
                </a:lnTo>
                <a:lnTo>
                  <a:pt x="0" y="4051300"/>
                </a:lnTo>
                <a:lnTo>
                  <a:pt x="8128000" y="4051300"/>
                </a:lnTo>
                <a:lnTo>
                  <a:pt x="8128000" y="4038600"/>
                </a:lnTo>
                <a:close/>
              </a:path>
              <a:path extrusionOk="0" h="9118600" w="8128000">
                <a:moveTo>
                  <a:pt x="873837" y="4013200"/>
                </a:moveTo>
                <a:lnTo>
                  <a:pt x="824618" y="4013200"/>
                </a:lnTo>
                <a:lnTo>
                  <a:pt x="815352" y="4025900"/>
                </a:lnTo>
                <a:lnTo>
                  <a:pt x="809500" y="4038600"/>
                </a:lnTo>
                <a:lnTo>
                  <a:pt x="898895" y="4038600"/>
                </a:lnTo>
                <a:lnTo>
                  <a:pt x="893440" y="4025900"/>
                </a:lnTo>
                <a:lnTo>
                  <a:pt x="884892" y="4025900"/>
                </a:lnTo>
                <a:lnTo>
                  <a:pt x="873837" y="4013200"/>
                </a:lnTo>
                <a:close/>
              </a:path>
              <a:path extrusionOk="0" h="9118600" w="8128000">
                <a:moveTo>
                  <a:pt x="1946286" y="4013200"/>
                </a:moveTo>
                <a:lnTo>
                  <a:pt x="1897135" y="4013200"/>
                </a:lnTo>
                <a:lnTo>
                  <a:pt x="1886093" y="4025900"/>
                </a:lnTo>
                <a:lnTo>
                  <a:pt x="1877549" y="4025900"/>
                </a:lnTo>
                <a:lnTo>
                  <a:pt x="1872083" y="4038600"/>
                </a:lnTo>
                <a:lnTo>
                  <a:pt x="1961403" y="4038600"/>
                </a:lnTo>
                <a:lnTo>
                  <a:pt x="1955542" y="4025900"/>
                </a:lnTo>
                <a:lnTo>
                  <a:pt x="1946286" y="4013200"/>
                </a:lnTo>
                <a:close/>
              </a:path>
              <a:path extrusionOk="0" h="9118600" w="8128000">
                <a:moveTo>
                  <a:pt x="3005552" y="4013200"/>
                </a:moveTo>
                <a:lnTo>
                  <a:pt x="2956450" y="4013200"/>
                </a:lnTo>
                <a:lnTo>
                  <a:pt x="2945275" y="4025900"/>
                </a:lnTo>
                <a:lnTo>
                  <a:pt x="2936638" y="4025900"/>
                </a:lnTo>
                <a:lnTo>
                  <a:pt x="2931136" y="4038600"/>
                </a:lnTo>
                <a:lnTo>
                  <a:pt x="3020519" y="4038600"/>
                </a:lnTo>
                <a:lnTo>
                  <a:pt x="3014722" y="4025900"/>
                </a:lnTo>
                <a:lnTo>
                  <a:pt x="3005552" y="4013200"/>
                </a:lnTo>
                <a:close/>
              </a:path>
              <a:path extrusionOk="0" h="9118600" w="8128000">
                <a:moveTo>
                  <a:pt x="4064864" y="4013200"/>
                </a:moveTo>
                <a:lnTo>
                  <a:pt x="4015677" y="4013200"/>
                </a:lnTo>
                <a:lnTo>
                  <a:pt x="4004353" y="4025900"/>
                </a:lnTo>
                <a:lnTo>
                  <a:pt x="3995625" y="4025900"/>
                </a:lnTo>
                <a:lnTo>
                  <a:pt x="3990113" y="4038600"/>
                </a:lnTo>
                <a:lnTo>
                  <a:pt x="4079674" y="4038600"/>
                </a:lnTo>
                <a:lnTo>
                  <a:pt x="4073962" y="4025900"/>
                </a:lnTo>
                <a:lnTo>
                  <a:pt x="4064864" y="4013200"/>
                </a:lnTo>
                <a:close/>
              </a:path>
              <a:path extrusionOk="0" h="9118600" w="8128000">
                <a:moveTo>
                  <a:pt x="5124280" y="4013200"/>
                </a:moveTo>
                <a:lnTo>
                  <a:pt x="5074910" y="4013200"/>
                </a:lnTo>
                <a:lnTo>
                  <a:pt x="5063387" y="4025900"/>
                </a:lnTo>
                <a:lnTo>
                  <a:pt x="5054545" y="4025900"/>
                </a:lnTo>
                <a:lnTo>
                  <a:pt x="5049039" y="4038600"/>
                </a:lnTo>
                <a:lnTo>
                  <a:pt x="5138904" y="4038600"/>
                </a:lnTo>
                <a:lnTo>
                  <a:pt x="5133306" y="4025900"/>
                </a:lnTo>
                <a:lnTo>
                  <a:pt x="5124280" y="4013200"/>
                </a:lnTo>
                <a:close/>
              </a:path>
              <a:path extrusionOk="0" h="9118600" w="8128000">
                <a:moveTo>
                  <a:pt x="6192724" y="4025900"/>
                </a:moveTo>
                <a:lnTo>
                  <a:pt x="6113381" y="4025900"/>
                </a:lnTo>
                <a:lnTo>
                  <a:pt x="6107914" y="4038600"/>
                </a:lnTo>
                <a:lnTo>
                  <a:pt x="6198186" y="4038600"/>
                </a:lnTo>
                <a:lnTo>
                  <a:pt x="6192724" y="4025900"/>
                </a:lnTo>
                <a:close/>
              </a:path>
              <a:path extrusionOk="0" h="9118600" w="8128000">
                <a:moveTo>
                  <a:pt x="7252230" y="4025900"/>
                </a:moveTo>
                <a:lnTo>
                  <a:pt x="7172125" y="4025900"/>
                </a:lnTo>
                <a:lnTo>
                  <a:pt x="7166726" y="4038600"/>
                </a:lnTo>
                <a:lnTo>
                  <a:pt x="7257518" y="4038600"/>
                </a:lnTo>
                <a:lnTo>
                  <a:pt x="7252230" y="4025900"/>
                </a:lnTo>
                <a:close/>
              </a:path>
              <a:path extrusionOk="0" h="9118600" w="8128000">
                <a:moveTo>
                  <a:pt x="6172004" y="4013200"/>
                </a:moveTo>
                <a:lnTo>
                  <a:pt x="6134093" y="4013200"/>
                </a:lnTo>
                <a:lnTo>
                  <a:pt x="6122342" y="4025900"/>
                </a:lnTo>
                <a:lnTo>
                  <a:pt x="6183762" y="4025900"/>
                </a:lnTo>
                <a:lnTo>
                  <a:pt x="6172004" y="4013200"/>
                </a:lnTo>
                <a:close/>
              </a:path>
              <a:path extrusionOk="0" h="9118600" w="8128000">
                <a:moveTo>
                  <a:pt x="7231553" y="4013200"/>
                </a:moveTo>
                <a:lnTo>
                  <a:pt x="7193219" y="4013200"/>
                </a:lnTo>
                <a:lnTo>
                  <a:pt x="7181207" y="4025900"/>
                </a:lnTo>
                <a:lnTo>
                  <a:pt x="7243331" y="4025900"/>
                </a:lnTo>
                <a:lnTo>
                  <a:pt x="7231553" y="4013200"/>
                </a:lnTo>
                <a:close/>
              </a:path>
              <a:path extrusionOk="0" h="9118600" w="8128000">
                <a:moveTo>
                  <a:pt x="860859" y="3073400"/>
                </a:moveTo>
                <a:lnTo>
                  <a:pt x="850622" y="3073400"/>
                </a:lnTo>
                <a:lnTo>
                  <a:pt x="850622" y="4013200"/>
                </a:lnTo>
                <a:lnTo>
                  <a:pt x="860859" y="4013200"/>
                </a:lnTo>
                <a:lnTo>
                  <a:pt x="860859" y="3073400"/>
                </a:lnTo>
                <a:close/>
              </a:path>
              <a:path extrusionOk="0" h="9118600" w="8128000">
                <a:moveTo>
                  <a:pt x="1920331" y="3073400"/>
                </a:moveTo>
                <a:lnTo>
                  <a:pt x="1910095" y="3073400"/>
                </a:lnTo>
                <a:lnTo>
                  <a:pt x="1910095" y="4013200"/>
                </a:lnTo>
                <a:lnTo>
                  <a:pt x="1920331" y="4013200"/>
                </a:lnTo>
                <a:lnTo>
                  <a:pt x="1920331" y="3073400"/>
                </a:lnTo>
                <a:close/>
              </a:path>
              <a:path extrusionOk="0" h="9118600" w="8128000">
                <a:moveTo>
                  <a:pt x="2979803" y="3073400"/>
                </a:moveTo>
                <a:lnTo>
                  <a:pt x="2969567" y="3073400"/>
                </a:lnTo>
                <a:lnTo>
                  <a:pt x="2969567" y="4013200"/>
                </a:lnTo>
                <a:lnTo>
                  <a:pt x="2979803" y="4013200"/>
                </a:lnTo>
                <a:lnTo>
                  <a:pt x="2979803" y="3073400"/>
                </a:lnTo>
                <a:close/>
              </a:path>
              <a:path extrusionOk="0" h="9118600" w="8128000">
                <a:moveTo>
                  <a:pt x="4039224" y="3073400"/>
                </a:moveTo>
                <a:lnTo>
                  <a:pt x="4028975" y="3073400"/>
                </a:lnTo>
                <a:lnTo>
                  <a:pt x="4028975" y="4013200"/>
                </a:lnTo>
                <a:lnTo>
                  <a:pt x="4039224" y="4013200"/>
                </a:lnTo>
                <a:lnTo>
                  <a:pt x="4039224" y="3073400"/>
                </a:lnTo>
                <a:close/>
              </a:path>
              <a:path extrusionOk="0" h="9118600" w="8128000">
                <a:moveTo>
                  <a:pt x="5098684" y="3073400"/>
                </a:moveTo>
                <a:lnTo>
                  <a:pt x="5088460" y="3073400"/>
                </a:lnTo>
                <a:lnTo>
                  <a:pt x="5088460" y="4013200"/>
                </a:lnTo>
                <a:lnTo>
                  <a:pt x="5098684" y="4013200"/>
                </a:lnTo>
                <a:lnTo>
                  <a:pt x="5098684" y="3073400"/>
                </a:lnTo>
                <a:close/>
              </a:path>
              <a:path extrusionOk="0" h="9118600" w="8128000">
                <a:moveTo>
                  <a:pt x="6158156" y="3073400"/>
                </a:moveTo>
                <a:lnTo>
                  <a:pt x="6147932" y="3073400"/>
                </a:lnTo>
                <a:lnTo>
                  <a:pt x="6147932" y="4013200"/>
                </a:lnTo>
                <a:lnTo>
                  <a:pt x="6158156" y="4013200"/>
                </a:lnTo>
                <a:lnTo>
                  <a:pt x="6158156" y="3073400"/>
                </a:lnTo>
                <a:close/>
              </a:path>
              <a:path extrusionOk="0" h="9118600" w="8128000">
                <a:moveTo>
                  <a:pt x="7217628" y="3073400"/>
                </a:moveTo>
                <a:lnTo>
                  <a:pt x="7207404" y="3073400"/>
                </a:lnTo>
                <a:lnTo>
                  <a:pt x="7207404" y="4013200"/>
                </a:lnTo>
                <a:lnTo>
                  <a:pt x="7217628" y="4013200"/>
                </a:lnTo>
                <a:lnTo>
                  <a:pt x="7217628" y="3073400"/>
                </a:lnTo>
                <a:close/>
              </a:path>
              <a:path extrusionOk="0" h="9118600" w="8128000">
                <a:moveTo>
                  <a:pt x="899746" y="3048000"/>
                </a:moveTo>
                <a:lnTo>
                  <a:pt x="808649" y="3048000"/>
                </a:lnTo>
                <a:lnTo>
                  <a:pt x="814096" y="3060700"/>
                </a:lnTo>
                <a:lnTo>
                  <a:pt x="823464" y="3073400"/>
                </a:lnTo>
                <a:lnTo>
                  <a:pt x="886022" y="3073400"/>
                </a:lnTo>
                <a:lnTo>
                  <a:pt x="894672" y="3060700"/>
                </a:lnTo>
                <a:lnTo>
                  <a:pt x="899746" y="3048000"/>
                </a:lnTo>
                <a:close/>
              </a:path>
              <a:path extrusionOk="0" h="9118600" w="8128000">
                <a:moveTo>
                  <a:pt x="1962292" y="3048000"/>
                </a:moveTo>
                <a:lnTo>
                  <a:pt x="1871207" y="3048000"/>
                </a:lnTo>
                <a:lnTo>
                  <a:pt x="1876296" y="3060700"/>
                </a:lnTo>
                <a:lnTo>
                  <a:pt x="1884950" y="3073400"/>
                </a:lnTo>
                <a:lnTo>
                  <a:pt x="1947464" y="3073400"/>
                </a:lnTo>
                <a:lnTo>
                  <a:pt x="1956832" y="3060700"/>
                </a:lnTo>
                <a:lnTo>
                  <a:pt x="1962292" y="3048000"/>
                </a:lnTo>
                <a:close/>
              </a:path>
              <a:path extrusionOk="0" h="9118600" w="8128000">
                <a:moveTo>
                  <a:pt x="3021383" y="3048000"/>
                </a:moveTo>
                <a:lnTo>
                  <a:pt x="2930260" y="3048000"/>
                </a:lnTo>
                <a:lnTo>
                  <a:pt x="2935395" y="3060700"/>
                </a:lnTo>
                <a:lnTo>
                  <a:pt x="2944141" y="3073400"/>
                </a:lnTo>
                <a:lnTo>
                  <a:pt x="3006703" y="3073400"/>
                </a:lnTo>
                <a:lnTo>
                  <a:pt x="3015981" y="3060700"/>
                </a:lnTo>
                <a:lnTo>
                  <a:pt x="3021383" y="3048000"/>
                </a:lnTo>
                <a:close/>
              </a:path>
              <a:path extrusionOk="0" h="9118600" w="8128000">
                <a:moveTo>
                  <a:pt x="4080512" y="3048000"/>
                </a:moveTo>
                <a:lnTo>
                  <a:pt x="3989288" y="3048000"/>
                </a:lnTo>
                <a:lnTo>
                  <a:pt x="3994425" y="3060700"/>
                </a:lnTo>
                <a:lnTo>
                  <a:pt x="4003255" y="3073400"/>
                </a:lnTo>
                <a:lnTo>
                  <a:pt x="4065969" y="3073400"/>
                </a:lnTo>
                <a:lnTo>
                  <a:pt x="4075173" y="3060700"/>
                </a:lnTo>
                <a:lnTo>
                  <a:pt x="4080512" y="3048000"/>
                </a:lnTo>
                <a:close/>
              </a:path>
              <a:path extrusionOk="0" h="9118600" w="8128000">
                <a:moveTo>
                  <a:pt x="5139666" y="3048000"/>
                </a:moveTo>
                <a:lnTo>
                  <a:pt x="5048277" y="3048000"/>
                </a:lnTo>
                <a:lnTo>
                  <a:pt x="5053418" y="3060700"/>
                </a:lnTo>
                <a:lnTo>
                  <a:pt x="5062354" y="3073400"/>
                </a:lnTo>
                <a:lnTo>
                  <a:pt x="5125309" y="3073400"/>
                </a:lnTo>
                <a:lnTo>
                  <a:pt x="5134431" y="3060700"/>
                </a:lnTo>
                <a:lnTo>
                  <a:pt x="5139666" y="3048000"/>
                </a:lnTo>
                <a:close/>
              </a:path>
              <a:path extrusionOk="0" h="9118600" w="8128000">
                <a:moveTo>
                  <a:pt x="6198783" y="3048000"/>
                </a:moveTo>
                <a:lnTo>
                  <a:pt x="6107292" y="3048000"/>
                </a:lnTo>
                <a:lnTo>
                  <a:pt x="6112422" y="3060700"/>
                </a:lnTo>
                <a:lnTo>
                  <a:pt x="6121445" y="3073400"/>
                </a:lnTo>
                <a:lnTo>
                  <a:pt x="6184651" y="3073400"/>
                </a:lnTo>
                <a:lnTo>
                  <a:pt x="6193667" y="3060700"/>
                </a:lnTo>
                <a:lnTo>
                  <a:pt x="6198783" y="3048000"/>
                </a:lnTo>
                <a:close/>
              </a:path>
              <a:path extrusionOk="0" h="9118600" w="8128000">
                <a:moveTo>
                  <a:pt x="7257912" y="3048000"/>
                </a:moveTo>
                <a:lnTo>
                  <a:pt x="7166320" y="3048000"/>
                </a:lnTo>
                <a:lnTo>
                  <a:pt x="7171400" y="3060700"/>
                </a:lnTo>
                <a:lnTo>
                  <a:pt x="7180499" y="3073400"/>
                </a:lnTo>
                <a:lnTo>
                  <a:pt x="7244023" y="3073400"/>
                </a:lnTo>
                <a:lnTo>
                  <a:pt x="7252934" y="3060700"/>
                </a:lnTo>
                <a:lnTo>
                  <a:pt x="7257912" y="3048000"/>
                </a:lnTo>
                <a:close/>
              </a:path>
              <a:path extrusionOk="0" h="9118600" w="8128000">
                <a:moveTo>
                  <a:pt x="8128000" y="3035300"/>
                </a:moveTo>
                <a:lnTo>
                  <a:pt x="0" y="3035300"/>
                </a:lnTo>
                <a:lnTo>
                  <a:pt x="0" y="3048000"/>
                </a:lnTo>
                <a:lnTo>
                  <a:pt x="8128000" y="3048000"/>
                </a:lnTo>
                <a:lnTo>
                  <a:pt x="8128000" y="3035300"/>
                </a:lnTo>
                <a:close/>
              </a:path>
              <a:path extrusionOk="0" h="9118600" w="8128000">
                <a:moveTo>
                  <a:pt x="860859" y="2057400"/>
                </a:moveTo>
                <a:lnTo>
                  <a:pt x="850622" y="2057400"/>
                </a:lnTo>
                <a:lnTo>
                  <a:pt x="850622" y="2984500"/>
                </a:lnTo>
                <a:lnTo>
                  <a:pt x="833915" y="2997200"/>
                </a:lnTo>
                <a:lnTo>
                  <a:pt x="820346" y="3009900"/>
                </a:lnTo>
                <a:lnTo>
                  <a:pt x="811168" y="3022600"/>
                </a:lnTo>
                <a:lnTo>
                  <a:pt x="807633" y="3035300"/>
                </a:lnTo>
                <a:lnTo>
                  <a:pt x="900775" y="3035300"/>
                </a:lnTo>
                <a:lnTo>
                  <a:pt x="897519" y="3022600"/>
                </a:lnTo>
                <a:lnTo>
                  <a:pt x="889051" y="3009900"/>
                </a:lnTo>
                <a:lnTo>
                  <a:pt x="876466" y="2997200"/>
                </a:lnTo>
                <a:lnTo>
                  <a:pt x="860859" y="2984500"/>
                </a:lnTo>
                <a:lnTo>
                  <a:pt x="860859" y="2057400"/>
                </a:lnTo>
                <a:close/>
              </a:path>
              <a:path extrusionOk="0" h="9118600" w="8128000">
                <a:moveTo>
                  <a:pt x="1920331" y="2057400"/>
                </a:moveTo>
                <a:lnTo>
                  <a:pt x="1910095" y="2057400"/>
                </a:lnTo>
                <a:lnTo>
                  <a:pt x="1910095" y="2984500"/>
                </a:lnTo>
                <a:lnTo>
                  <a:pt x="1894476" y="2997200"/>
                </a:lnTo>
                <a:lnTo>
                  <a:pt x="1881883" y="3009900"/>
                </a:lnTo>
                <a:lnTo>
                  <a:pt x="1873417" y="3022600"/>
                </a:lnTo>
                <a:lnTo>
                  <a:pt x="1870178" y="3035300"/>
                </a:lnTo>
                <a:lnTo>
                  <a:pt x="1963333" y="3035300"/>
                </a:lnTo>
                <a:lnTo>
                  <a:pt x="1959809" y="3022600"/>
                </a:lnTo>
                <a:lnTo>
                  <a:pt x="1950628" y="3009900"/>
                </a:lnTo>
                <a:lnTo>
                  <a:pt x="1937049" y="2997200"/>
                </a:lnTo>
                <a:lnTo>
                  <a:pt x="1920331" y="2984500"/>
                </a:lnTo>
                <a:lnTo>
                  <a:pt x="1920331" y="2057400"/>
                </a:lnTo>
                <a:close/>
              </a:path>
              <a:path extrusionOk="0" h="9118600" w="8128000">
                <a:moveTo>
                  <a:pt x="2979803" y="2057400"/>
                </a:moveTo>
                <a:lnTo>
                  <a:pt x="2969567" y="2057400"/>
                </a:lnTo>
                <a:lnTo>
                  <a:pt x="2969567" y="2984500"/>
                </a:lnTo>
                <a:lnTo>
                  <a:pt x="2953820" y="2997200"/>
                </a:lnTo>
                <a:lnTo>
                  <a:pt x="2941104" y="3009900"/>
                </a:lnTo>
                <a:lnTo>
                  <a:pt x="2932539" y="3022600"/>
                </a:lnTo>
                <a:lnTo>
                  <a:pt x="2929244" y="3035300"/>
                </a:lnTo>
                <a:lnTo>
                  <a:pt x="3022386" y="3035300"/>
                </a:lnTo>
                <a:lnTo>
                  <a:pt x="3018892" y="3022600"/>
                </a:lnTo>
                <a:lnTo>
                  <a:pt x="3009805" y="3009900"/>
                </a:lnTo>
                <a:lnTo>
                  <a:pt x="2996363" y="2997200"/>
                </a:lnTo>
                <a:lnTo>
                  <a:pt x="2979803" y="2984500"/>
                </a:lnTo>
                <a:lnTo>
                  <a:pt x="2979803" y="2057400"/>
                </a:lnTo>
                <a:close/>
              </a:path>
              <a:path extrusionOk="0" h="9118600" w="8128000">
                <a:moveTo>
                  <a:pt x="4039224" y="2057400"/>
                </a:moveTo>
                <a:lnTo>
                  <a:pt x="4028975" y="2057400"/>
                </a:lnTo>
                <a:lnTo>
                  <a:pt x="4028975" y="2984500"/>
                </a:lnTo>
                <a:lnTo>
                  <a:pt x="4013149" y="2997200"/>
                </a:lnTo>
                <a:lnTo>
                  <a:pt x="4000351" y="3009900"/>
                </a:lnTo>
                <a:lnTo>
                  <a:pt x="3991708" y="3022600"/>
                </a:lnTo>
                <a:lnTo>
                  <a:pt x="3988348" y="3035300"/>
                </a:lnTo>
                <a:lnTo>
                  <a:pt x="4081452" y="3035300"/>
                </a:lnTo>
                <a:lnTo>
                  <a:pt x="4077936" y="3022600"/>
                </a:lnTo>
                <a:lnTo>
                  <a:pt x="4068920" y="3009900"/>
                </a:lnTo>
                <a:lnTo>
                  <a:pt x="4055613" y="2997200"/>
                </a:lnTo>
                <a:lnTo>
                  <a:pt x="4039224" y="2984500"/>
                </a:lnTo>
                <a:lnTo>
                  <a:pt x="4039224" y="2057400"/>
                </a:lnTo>
                <a:close/>
              </a:path>
              <a:path extrusionOk="0" h="9118600" w="8128000">
                <a:moveTo>
                  <a:pt x="5098684" y="2057400"/>
                </a:moveTo>
                <a:lnTo>
                  <a:pt x="5088460" y="2057400"/>
                </a:lnTo>
                <a:lnTo>
                  <a:pt x="5088460" y="2984500"/>
                </a:lnTo>
                <a:lnTo>
                  <a:pt x="5072546" y="2997200"/>
                </a:lnTo>
                <a:lnTo>
                  <a:pt x="5059653" y="3009900"/>
                </a:lnTo>
                <a:lnTo>
                  <a:pt x="5050909" y="3022600"/>
                </a:lnTo>
                <a:lnTo>
                  <a:pt x="5047439" y="3035300"/>
                </a:lnTo>
                <a:lnTo>
                  <a:pt x="5140492" y="3035300"/>
                </a:lnTo>
                <a:lnTo>
                  <a:pt x="5136946" y="3022600"/>
                </a:lnTo>
                <a:lnTo>
                  <a:pt x="5128017" y="3009900"/>
                </a:lnTo>
                <a:lnTo>
                  <a:pt x="5114874" y="2997200"/>
                </a:lnTo>
                <a:lnTo>
                  <a:pt x="5098684" y="2984500"/>
                </a:lnTo>
                <a:lnTo>
                  <a:pt x="5098684" y="2057400"/>
                </a:lnTo>
                <a:close/>
              </a:path>
              <a:path extrusionOk="0" h="9118600" w="8128000">
                <a:moveTo>
                  <a:pt x="6158156" y="2057400"/>
                </a:moveTo>
                <a:lnTo>
                  <a:pt x="6147932" y="2057400"/>
                </a:lnTo>
                <a:lnTo>
                  <a:pt x="6147932" y="2984500"/>
                </a:lnTo>
                <a:lnTo>
                  <a:pt x="6131962" y="2997200"/>
                </a:lnTo>
                <a:lnTo>
                  <a:pt x="6118995" y="3009900"/>
                </a:lnTo>
                <a:lnTo>
                  <a:pt x="6110152" y="3022600"/>
                </a:lnTo>
                <a:lnTo>
                  <a:pt x="6106556" y="3035300"/>
                </a:lnTo>
                <a:lnTo>
                  <a:pt x="6199520" y="3035300"/>
                </a:lnTo>
                <a:lnTo>
                  <a:pt x="6195910" y="3022600"/>
                </a:lnTo>
                <a:lnTo>
                  <a:pt x="6187067" y="3009900"/>
                </a:lnTo>
                <a:lnTo>
                  <a:pt x="6174109" y="2997200"/>
                </a:lnTo>
                <a:lnTo>
                  <a:pt x="6158156" y="2984500"/>
                </a:lnTo>
                <a:lnTo>
                  <a:pt x="6158156" y="2057400"/>
                </a:lnTo>
                <a:close/>
              </a:path>
              <a:path extrusionOk="0" h="9118600" w="8128000">
                <a:moveTo>
                  <a:pt x="7217628" y="2057400"/>
                </a:moveTo>
                <a:lnTo>
                  <a:pt x="7207404" y="2057400"/>
                </a:lnTo>
                <a:lnTo>
                  <a:pt x="7207404" y="2984500"/>
                </a:lnTo>
                <a:lnTo>
                  <a:pt x="7191411" y="2997200"/>
                </a:lnTo>
                <a:lnTo>
                  <a:pt x="7178385" y="3009900"/>
                </a:lnTo>
                <a:lnTo>
                  <a:pt x="7169435" y="3022600"/>
                </a:lnTo>
                <a:lnTo>
                  <a:pt x="7165672" y="3035300"/>
                </a:lnTo>
                <a:lnTo>
                  <a:pt x="7258547" y="3035300"/>
                </a:lnTo>
                <a:lnTo>
                  <a:pt x="7254850" y="3022600"/>
                </a:lnTo>
                <a:lnTo>
                  <a:pt x="7246088" y="3009900"/>
                </a:lnTo>
                <a:lnTo>
                  <a:pt x="7233326" y="2997200"/>
                </a:lnTo>
                <a:lnTo>
                  <a:pt x="7217628" y="2984500"/>
                </a:lnTo>
                <a:lnTo>
                  <a:pt x="7217628" y="2057400"/>
                </a:lnTo>
                <a:close/>
              </a:path>
              <a:path extrusionOk="0" h="9118600" w="8128000">
                <a:moveTo>
                  <a:pt x="900241" y="2019300"/>
                </a:moveTo>
                <a:lnTo>
                  <a:pt x="808179" y="2019300"/>
                </a:lnTo>
                <a:lnTo>
                  <a:pt x="812923" y="2032000"/>
                </a:lnTo>
                <a:lnTo>
                  <a:pt x="822224" y="2044700"/>
                </a:lnTo>
                <a:lnTo>
                  <a:pt x="835113" y="2057400"/>
                </a:lnTo>
                <a:lnTo>
                  <a:pt x="875301" y="2057400"/>
                </a:lnTo>
                <a:lnTo>
                  <a:pt x="887232" y="2044700"/>
                </a:lnTo>
                <a:lnTo>
                  <a:pt x="895822" y="2032000"/>
                </a:lnTo>
                <a:lnTo>
                  <a:pt x="900241" y="2019300"/>
                </a:lnTo>
                <a:close/>
              </a:path>
              <a:path extrusionOk="0" h="9118600" w="8128000">
                <a:moveTo>
                  <a:pt x="1962787" y="2019300"/>
                </a:moveTo>
                <a:lnTo>
                  <a:pt x="1870725" y="2019300"/>
                </a:lnTo>
                <a:lnTo>
                  <a:pt x="1875137" y="2032000"/>
                </a:lnTo>
                <a:lnTo>
                  <a:pt x="1883723" y="2044700"/>
                </a:lnTo>
                <a:lnTo>
                  <a:pt x="1895653" y="2057400"/>
                </a:lnTo>
                <a:lnTo>
                  <a:pt x="1935839" y="2057400"/>
                </a:lnTo>
                <a:lnTo>
                  <a:pt x="1948726" y="2044700"/>
                </a:lnTo>
                <a:lnTo>
                  <a:pt x="1958030" y="2032000"/>
                </a:lnTo>
                <a:lnTo>
                  <a:pt x="1962787" y="2019300"/>
                </a:lnTo>
                <a:close/>
              </a:path>
              <a:path extrusionOk="0" h="9118600" w="8128000">
                <a:moveTo>
                  <a:pt x="3021853" y="2019300"/>
                </a:moveTo>
                <a:lnTo>
                  <a:pt x="2929790" y="2019300"/>
                </a:lnTo>
                <a:lnTo>
                  <a:pt x="2934250" y="2032000"/>
                </a:lnTo>
                <a:lnTo>
                  <a:pt x="2942930" y="2044700"/>
                </a:lnTo>
                <a:lnTo>
                  <a:pt x="2954985" y="2057400"/>
                </a:lnTo>
                <a:lnTo>
                  <a:pt x="2995171" y="2057400"/>
                </a:lnTo>
                <a:lnTo>
                  <a:pt x="3007933" y="2044700"/>
                </a:lnTo>
                <a:lnTo>
                  <a:pt x="3017143" y="2032000"/>
                </a:lnTo>
                <a:lnTo>
                  <a:pt x="3021853" y="2019300"/>
                </a:lnTo>
                <a:close/>
              </a:path>
              <a:path extrusionOk="0" h="9118600" w="8128000">
                <a:moveTo>
                  <a:pt x="4080931" y="2019300"/>
                </a:moveTo>
                <a:lnTo>
                  <a:pt x="3988869" y="2019300"/>
                </a:lnTo>
                <a:lnTo>
                  <a:pt x="3993357" y="2032000"/>
                </a:lnTo>
                <a:lnTo>
                  <a:pt x="4002112" y="2044700"/>
                </a:lnTo>
                <a:lnTo>
                  <a:pt x="4014272" y="2057400"/>
                </a:lnTo>
                <a:lnTo>
                  <a:pt x="4054483" y="2057400"/>
                </a:lnTo>
                <a:lnTo>
                  <a:pt x="4067140" y="2044700"/>
                </a:lnTo>
                <a:lnTo>
                  <a:pt x="4076266" y="2032000"/>
                </a:lnTo>
                <a:lnTo>
                  <a:pt x="4080931" y="2019300"/>
                </a:lnTo>
                <a:close/>
              </a:path>
              <a:path extrusionOk="0" h="9118600" w="8128000">
                <a:moveTo>
                  <a:pt x="5139997" y="2019300"/>
                </a:moveTo>
                <a:lnTo>
                  <a:pt x="5047922" y="2019300"/>
                </a:lnTo>
                <a:lnTo>
                  <a:pt x="5052441" y="2032000"/>
                </a:lnTo>
                <a:lnTo>
                  <a:pt x="5061295" y="2044700"/>
                </a:lnTo>
                <a:lnTo>
                  <a:pt x="5073596" y="2057400"/>
                </a:lnTo>
                <a:lnTo>
                  <a:pt x="5113826" y="2057400"/>
                </a:lnTo>
                <a:lnTo>
                  <a:pt x="5126370" y="2044700"/>
                </a:lnTo>
                <a:lnTo>
                  <a:pt x="5135399" y="2032000"/>
                </a:lnTo>
                <a:lnTo>
                  <a:pt x="5139997" y="2019300"/>
                </a:lnTo>
                <a:close/>
              </a:path>
              <a:path extrusionOk="0" h="9118600" w="8128000">
                <a:moveTo>
                  <a:pt x="6199088" y="2019300"/>
                </a:moveTo>
                <a:lnTo>
                  <a:pt x="6106987" y="2019300"/>
                </a:lnTo>
                <a:lnTo>
                  <a:pt x="6111533" y="2032000"/>
                </a:lnTo>
                <a:lnTo>
                  <a:pt x="6120473" y="2044700"/>
                </a:lnTo>
                <a:lnTo>
                  <a:pt x="6132907" y="2057400"/>
                </a:lnTo>
                <a:lnTo>
                  <a:pt x="6173176" y="2057400"/>
                </a:lnTo>
                <a:lnTo>
                  <a:pt x="6185608" y="2044700"/>
                </a:lnTo>
                <a:lnTo>
                  <a:pt x="6194548" y="2032000"/>
                </a:lnTo>
                <a:lnTo>
                  <a:pt x="6199088" y="2019300"/>
                </a:lnTo>
                <a:close/>
              </a:path>
              <a:path extrusionOk="0" h="9118600" w="8128000">
                <a:moveTo>
                  <a:pt x="7258179" y="2019300"/>
                </a:moveTo>
                <a:lnTo>
                  <a:pt x="7166053" y="2019300"/>
                </a:lnTo>
                <a:lnTo>
                  <a:pt x="7170619" y="2032000"/>
                </a:lnTo>
                <a:lnTo>
                  <a:pt x="7179647" y="2044700"/>
                </a:lnTo>
                <a:lnTo>
                  <a:pt x="7192215" y="2057400"/>
                </a:lnTo>
                <a:lnTo>
                  <a:pt x="7232538" y="2057400"/>
                </a:lnTo>
                <a:lnTo>
                  <a:pt x="7244861" y="2044700"/>
                </a:lnTo>
                <a:lnTo>
                  <a:pt x="7253706" y="2032000"/>
                </a:lnTo>
                <a:lnTo>
                  <a:pt x="7258179" y="2019300"/>
                </a:lnTo>
                <a:close/>
              </a:path>
              <a:path extrusionOk="0" h="9118600" w="8128000">
                <a:moveTo>
                  <a:pt x="8128000" y="2006600"/>
                </a:moveTo>
                <a:lnTo>
                  <a:pt x="0" y="2006600"/>
                </a:lnTo>
                <a:lnTo>
                  <a:pt x="0" y="2019300"/>
                </a:lnTo>
                <a:lnTo>
                  <a:pt x="8128000" y="2019300"/>
                </a:lnTo>
                <a:lnTo>
                  <a:pt x="8128000" y="2006600"/>
                </a:lnTo>
                <a:close/>
              </a:path>
              <a:path extrusionOk="0" h="9118600" w="8128000">
                <a:moveTo>
                  <a:pt x="887760" y="1981200"/>
                </a:moveTo>
                <a:lnTo>
                  <a:pt x="821673" y="1981200"/>
                </a:lnTo>
                <a:lnTo>
                  <a:pt x="812411" y="1993900"/>
                </a:lnTo>
                <a:lnTo>
                  <a:pt x="808001" y="2006600"/>
                </a:lnTo>
                <a:lnTo>
                  <a:pt x="900394" y="2006600"/>
                </a:lnTo>
                <a:lnTo>
                  <a:pt x="896310" y="1993900"/>
                </a:lnTo>
                <a:lnTo>
                  <a:pt x="887760" y="1981200"/>
                </a:lnTo>
                <a:close/>
              </a:path>
              <a:path extrusionOk="0" h="9118600" w="8128000">
                <a:moveTo>
                  <a:pt x="1949279" y="1981200"/>
                </a:moveTo>
                <a:lnTo>
                  <a:pt x="1883182" y="1981200"/>
                </a:lnTo>
                <a:lnTo>
                  <a:pt x="1874631" y="1993900"/>
                </a:lnTo>
                <a:lnTo>
                  <a:pt x="1870547" y="2006600"/>
                </a:lnTo>
                <a:lnTo>
                  <a:pt x="1962939" y="2006600"/>
                </a:lnTo>
                <a:lnTo>
                  <a:pt x="1958537" y="1993900"/>
                </a:lnTo>
                <a:lnTo>
                  <a:pt x="1949279" y="1981200"/>
                </a:lnTo>
                <a:close/>
              </a:path>
              <a:path extrusionOk="0" h="9118600" w="8128000">
                <a:moveTo>
                  <a:pt x="3008483" y="1981200"/>
                </a:moveTo>
                <a:lnTo>
                  <a:pt x="2942395" y="1981200"/>
                </a:lnTo>
                <a:lnTo>
                  <a:pt x="2933755" y="1993900"/>
                </a:lnTo>
                <a:lnTo>
                  <a:pt x="2929625" y="2006600"/>
                </a:lnTo>
                <a:lnTo>
                  <a:pt x="3022018" y="2006600"/>
                </a:lnTo>
                <a:lnTo>
                  <a:pt x="3017654" y="1993900"/>
                </a:lnTo>
                <a:lnTo>
                  <a:pt x="3008483" y="1981200"/>
                </a:lnTo>
                <a:close/>
              </a:path>
              <a:path extrusionOk="0" h="9118600" w="8128000">
                <a:moveTo>
                  <a:pt x="4067666" y="1981200"/>
                </a:moveTo>
                <a:lnTo>
                  <a:pt x="4001596" y="1981200"/>
                </a:lnTo>
                <a:lnTo>
                  <a:pt x="3992873" y="1993900"/>
                </a:lnTo>
                <a:lnTo>
                  <a:pt x="3988704" y="2006600"/>
                </a:lnTo>
                <a:lnTo>
                  <a:pt x="4081096" y="2006600"/>
                </a:lnTo>
                <a:lnTo>
                  <a:pt x="4076757" y="1993900"/>
                </a:lnTo>
                <a:lnTo>
                  <a:pt x="4067666" y="1981200"/>
                </a:lnTo>
                <a:close/>
              </a:path>
              <a:path extrusionOk="0" h="9118600" w="8128000">
                <a:moveTo>
                  <a:pt x="5126841" y="1981200"/>
                </a:moveTo>
                <a:lnTo>
                  <a:pt x="5060825" y="1981200"/>
                </a:lnTo>
                <a:lnTo>
                  <a:pt x="5052009" y="1993900"/>
                </a:lnTo>
                <a:lnTo>
                  <a:pt x="5047782" y="2006600"/>
                </a:lnTo>
                <a:lnTo>
                  <a:pt x="5140149" y="2006600"/>
                </a:lnTo>
                <a:lnTo>
                  <a:pt x="5135840" y="1993900"/>
                </a:lnTo>
                <a:lnTo>
                  <a:pt x="5126841" y="1981200"/>
                </a:lnTo>
                <a:close/>
              </a:path>
              <a:path extrusionOk="0" h="9118600" w="8128000">
                <a:moveTo>
                  <a:pt x="6186019" y="1981200"/>
                </a:moveTo>
                <a:lnTo>
                  <a:pt x="6120062" y="1981200"/>
                </a:lnTo>
                <a:lnTo>
                  <a:pt x="6111149" y="1993900"/>
                </a:lnTo>
                <a:lnTo>
                  <a:pt x="6106860" y="2006600"/>
                </a:lnTo>
                <a:lnTo>
                  <a:pt x="6199215" y="2006600"/>
                </a:lnTo>
                <a:lnTo>
                  <a:pt x="6194928" y="1993900"/>
                </a:lnTo>
                <a:lnTo>
                  <a:pt x="6186019" y="1981200"/>
                </a:lnTo>
                <a:close/>
              </a:path>
              <a:path extrusionOk="0" h="9118600" w="8128000">
                <a:moveTo>
                  <a:pt x="7245187" y="1981200"/>
                </a:moveTo>
                <a:lnTo>
                  <a:pt x="7179310" y="1981200"/>
                </a:lnTo>
                <a:lnTo>
                  <a:pt x="7170305" y="1993900"/>
                </a:lnTo>
                <a:lnTo>
                  <a:pt x="7165951" y="2006600"/>
                </a:lnTo>
                <a:lnTo>
                  <a:pt x="7258268" y="2006600"/>
                </a:lnTo>
                <a:lnTo>
                  <a:pt x="7254004" y="1993900"/>
                </a:lnTo>
                <a:lnTo>
                  <a:pt x="7245187" y="1981200"/>
                </a:lnTo>
                <a:close/>
              </a:path>
              <a:path extrusionOk="0" h="9118600" w="8128000">
                <a:moveTo>
                  <a:pt x="860859" y="1041400"/>
                </a:moveTo>
                <a:lnTo>
                  <a:pt x="850622" y="1041400"/>
                </a:lnTo>
                <a:lnTo>
                  <a:pt x="850622" y="1968500"/>
                </a:lnTo>
                <a:lnTo>
                  <a:pt x="834755" y="1981200"/>
                </a:lnTo>
                <a:lnTo>
                  <a:pt x="875644" y="1981200"/>
                </a:lnTo>
                <a:lnTo>
                  <a:pt x="860859" y="1968500"/>
                </a:lnTo>
                <a:lnTo>
                  <a:pt x="860859" y="1041400"/>
                </a:lnTo>
                <a:close/>
              </a:path>
              <a:path extrusionOk="0" h="9118600" w="8128000">
                <a:moveTo>
                  <a:pt x="1920331" y="1041400"/>
                </a:moveTo>
                <a:lnTo>
                  <a:pt x="1910095" y="1041400"/>
                </a:lnTo>
                <a:lnTo>
                  <a:pt x="1910095" y="1968500"/>
                </a:lnTo>
                <a:lnTo>
                  <a:pt x="1895302" y="1981200"/>
                </a:lnTo>
                <a:lnTo>
                  <a:pt x="1936198" y="1981200"/>
                </a:lnTo>
                <a:lnTo>
                  <a:pt x="1920331" y="1968500"/>
                </a:lnTo>
                <a:lnTo>
                  <a:pt x="1920331" y="1041400"/>
                </a:lnTo>
                <a:close/>
              </a:path>
              <a:path extrusionOk="0" h="9118600" w="8128000">
                <a:moveTo>
                  <a:pt x="2979803" y="1041400"/>
                </a:moveTo>
                <a:lnTo>
                  <a:pt x="2969567" y="1041400"/>
                </a:lnTo>
                <a:lnTo>
                  <a:pt x="2969567" y="1968500"/>
                </a:lnTo>
                <a:lnTo>
                  <a:pt x="2954635" y="1981200"/>
                </a:lnTo>
                <a:lnTo>
                  <a:pt x="2995525" y="1981200"/>
                </a:lnTo>
                <a:lnTo>
                  <a:pt x="2979803" y="1968500"/>
                </a:lnTo>
                <a:lnTo>
                  <a:pt x="2979803" y="1041400"/>
                </a:lnTo>
                <a:close/>
              </a:path>
              <a:path extrusionOk="0" h="9118600" w="8128000">
                <a:moveTo>
                  <a:pt x="4039224" y="1041400"/>
                </a:moveTo>
                <a:lnTo>
                  <a:pt x="4028975" y="1041400"/>
                </a:lnTo>
                <a:lnTo>
                  <a:pt x="4028975" y="1968500"/>
                </a:lnTo>
                <a:lnTo>
                  <a:pt x="4013941" y="1981200"/>
                </a:lnTo>
                <a:lnTo>
                  <a:pt x="4054821" y="1981200"/>
                </a:lnTo>
                <a:lnTo>
                  <a:pt x="4039224" y="1968500"/>
                </a:lnTo>
                <a:lnTo>
                  <a:pt x="4039224" y="1041400"/>
                </a:lnTo>
                <a:close/>
              </a:path>
              <a:path extrusionOk="0" h="9118600" w="8128000">
                <a:moveTo>
                  <a:pt x="5098684" y="1041400"/>
                </a:moveTo>
                <a:lnTo>
                  <a:pt x="5088460" y="1041400"/>
                </a:lnTo>
                <a:lnTo>
                  <a:pt x="5088460" y="1968500"/>
                </a:lnTo>
                <a:lnTo>
                  <a:pt x="5073289" y="1981200"/>
                </a:lnTo>
                <a:lnTo>
                  <a:pt x="5114130" y="1981200"/>
                </a:lnTo>
                <a:lnTo>
                  <a:pt x="5098684" y="1968500"/>
                </a:lnTo>
                <a:lnTo>
                  <a:pt x="5098684" y="1041400"/>
                </a:lnTo>
                <a:close/>
              </a:path>
              <a:path extrusionOk="0" h="9118600" w="8128000">
                <a:moveTo>
                  <a:pt x="6158156" y="1041400"/>
                </a:moveTo>
                <a:lnTo>
                  <a:pt x="6147932" y="1041400"/>
                </a:lnTo>
                <a:lnTo>
                  <a:pt x="6147932" y="1968500"/>
                </a:lnTo>
                <a:lnTo>
                  <a:pt x="6132642" y="1981200"/>
                </a:lnTo>
                <a:lnTo>
                  <a:pt x="6173444" y="1981200"/>
                </a:lnTo>
                <a:lnTo>
                  <a:pt x="6158156" y="1968500"/>
                </a:lnTo>
                <a:lnTo>
                  <a:pt x="6158156" y="1041400"/>
                </a:lnTo>
                <a:close/>
              </a:path>
              <a:path extrusionOk="0" h="9118600" w="8128000">
                <a:moveTo>
                  <a:pt x="7217628" y="1041400"/>
                </a:moveTo>
                <a:lnTo>
                  <a:pt x="7207404" y="1041400"/>
                </a:lnTo>
                <a:lnTo>
                  <a:pt x="7207404" y="1968500"/>
                </a:lnTo>
                <a:lnTo>
                  <a:pt x="7191999" y="1981200"/>
                </a:lnTo>
                <a:lnTo>
                  <a:pt x="7232750" y="1981200"/>
                </a:lnTo>
                <a:lnTo>
                  <a:pt x="7217628" y="1968500"/>
                </a:lnTo>
                <a:lnTo>
                  <a:pt x="7217628" y="1041400"/>
                </a:lnTo>
                <a:close/>
              </a:path>
              <a:path extrusionOk="0" h="9118600" w="8128000">
                <a:moveTo>
                  <a:pt x="900610" y="1003300"/>
                </a:moveTo>
                <a:lnTo>
                  <a:pt x="807798" y="1003300"/>
                </a:lnTo>
                <a:lnTo>
                  <a:pt x="811727" y="1016000"/>
                </a:lnTo>
                <a:lnTo>
                  <a:pt x="820938" y="1028700"/>
                </a:lnTo>
                <a:lnTo>
                  <a:pt x="834285" y="1041400"/>
                </a:lnTo>
                <a:lnTo>
                  <a:pt x="876101" y="1041400"/>
                </a:lnTo>
                <a:lnTo>
                  <a:pt x="888473" y="1028700"/>
                </a:lnTo>
                <a:lnTo>
                  <a:pt x="896976" y="1016000"/>
                </a:lnTo>
                <a:lnTo>
                  <a:pt x="900610" y="1003300"/>
                </a:lnTo>
                <a:close/>
              </a:path>
              <a:path extrusionOk="0" h="9118600" w="8128000">
                <a:moveTo>
                  <a:pt x="1963155" y="1003300"/>
                </a:moveTo>
                <a:lnTo>
                  <a:pt x="1870331" y="1003300"/>
                </a:lnTo>
                <a:lnTo>
                  <a:pt x="1873960" y="1016000"/>
                </a:lnTo>
                <a:lnTo>
                  <a:pt x="1882464" y="1028700"/>
                </a:lnTo>
                <a:lnTo>
                  <a:pt x="1894843" y="1041400"/>
                </a:lnTo>
                <a:lnTo>
                  <a:pt x="1936670" y="1041400"/>
                </a:lnTo>
                <a:lnTo>
                  <a:pt x="1950020" y="1028700"/>
                </a:lnTo>
                <a:lnTo>
                  <a:pt x="1959232" y="1016000"/>
                </a:lnTo>
                <a:lnTo>
                  <a:pt x="1963155" y="1003300"/>
                </a:lnTo>
                <a:close/>
              </a:path>
              <a:path extrusionOk="0" h="9118600" w="8128000">
                <a:moveTo>
                  <a:pt x="3022234" y="1003300"/>
                </a:moveTo>
                <a:lnTo>
                  <a:pt x="2929409" y="1003300"/>
                </a:lnTo>
                <a:lnTo>
                  <a:pt x="2933085" y="1016000"/>
                </a:lnTo>
                <a:lnTo>
                  <a:pt x="2941682" y="1028700"/>
                </a:lnTo>
                <a:lnTo>
                  <a:pt x="2954182" y="1041400"/>
                </a:lnTo>
                <a:lnTo>
                  <a:pt x="2995993" y="1041400"/>
                </a:lnTo>
                <a:lnTo>
                  <a:pt x="3009214" y="1028700"/>
                </a:lnTo>
                <a:lnTo>
                  <a:pt x="3018338" y="1016000"/>
                </a:lnTo>
                <a:lnTo>
                  <a:pt x="3022234" y="1003300"/>
                </a:lnTo>
                <a:close/>
              </a:path>
              <a:path extrusionOk="0" h="9118600" w="8128000">
                <a:moveTo>
                  <a:pt x="4081287" y="1003300"/>
                </a:moveTo>
                <a:lnTo>
                  <a:pt x="3988488" y="1003300"/>
                </a:lnTo>
                <a:lnTo>
                  <a:pt x="3992219" y="1016000"/>
                </a:lnTo>
                <a:lnTo>
                  <a:pt x="4000897" y="1028700"/>
                </a:lnTo>
                <a:lnTo>
                  <a:pt x="4013493" y="1041400"/>
                </a:lnTo>
                <a:lnTo>
                  <a:pt x="4055265" y="1041400"/>
                </a:lnTo>
                <a:lnTo>
                  <a:pt x="4068361" y="1028700"/>
                </a:lnTo>
                <a:lnTo>
                  <a:pt x="4077404" y="1016000"/>
                </a:lnTo>
                <a:lnTo>
                  <a:pt x="4081287" y="1003300"/>
                </a:lnTo>
                <a:close/>
              </a:path>
              <a:path extrusionOk="0" h="9118600" w="8128000">
                <a:moveTo>
                  <a:pt x="5140352" y="1003300"/>
                </a:moveTo>
                <a:lnTo>
                  <a:pt x="5047591" y="1003300"/>
                </a:lnTo>
                <a:lnTo>
                  <a:pt x="5051388" y="1016000"/>
                </a:lnTo>
                <a:lnTo>
                  <a:pt x="5060158" y="1028700"/>
                </a:lnTo>
                <a:lnTo>
                  <a:pt x="5072862" y="1041400"/>
                </a:lnTo>
                <a:lnTo>
                  <a:pt x="5114556" y="1041400"/>
                </a:lnTo>
                <a:lnTo>
                  <a:pt x="5127509" y="1028700"/>
                </a:lnTo>
                <a:lnTo>
                  <a:pt x="5136467" y="1016000"/>
                </a:lnTo>
                <a:lnTo>
                  <a:pt x="5140352" y="1003300"/>
                </a:lnTo>
                <a:close/>
              </a:path>
              <a:path extrusionOk="0" h="9118600" w="8128000">
                <a:moveTo>
                  <a:pt x="6199393" y="1003300"/>
                </a:moveTo>
                <a:lnTo>
                  <a:pt x="6106683" y="1003300"/>
                </a:lnTo>
                <a:lnTo>
                  <a:pt x="6110565" y="1016000"/>
                </a:lnTo>
                <a:lnTo>
                  <a:pt x="6119435" y="1028700"/>
                </a:lnTo>
                <a:lnTo>
                  <a:pt x="6132241" y="1041400"/>
                </a:lnTo>
                <a:lnTo>
                  <a:pt x="6173838" y="1041400"/>
                </a:lnTo>
                <a:lnTo>
                  <a:pt x="6186637" y="1028700"/>
                </a:lnTo>
                <a:lnTo>
                  <a:pt x="6195505" y="1016000"/>
                </a:lnTo>
                <a:lnTo>
                  <a:pt x="6199393" y="1003300"/>
                </a:lnTo>
                <a:close/>
              </a:path>
              <a:path extrusionOk="0" h="9118600" w="8128000">
                <a:moveTo>
                  <a:pt x="7258446" y="1003300"/>
                </a:moveTo>
                <a:lnTo>
                  <a:pt x="7165774" y="1003300"/>
                </a:lnTo>
                <a:lnTo>
                  <a:pt x="7169760" y="1016000"/>
                </a:lnTo>
                <a:lnTo>
                  <a:pt x="7178731" y="1028700"/>
                </a:lnTo>
                <a:lnTo>
                  <a:pt x="7191630" y="1041400"/>
                </a:lnTo>
                <a:lnTo>
                  <a:pt x="7233108" y="1041400"/>
                </a:lnTo>
                <a:lnTo>
                  <a:pt x="7245747" y="1028700"/>
                </a:lnTo>
                <a:lnTo>
                  <a:pt x="7254531" y="1016000"/>
                </a:lnTo>
                <a:lnTo>
                  <a:pt x="7258446" y="1003300"/>
                </a:lnTo>
                <a:close/>
              </a:path>
              <a:path extrusionOk="0" h="9118600" w="8128000">
                <a:moveTo>
                  <a:pt x="8128000" y="990600"/>
                </a:moveTo>
                <a:lnTo>
                  <a:pt x="0" y="990600"/>
                </a:lnTo>
                <a:lnTo>
                  <a:pt x="0" y="1003300"/>
                </a:lnTo>
                <a:lnTo>
                  <a:pt x="8128000" y="1003300"/>
                </a:lnTo>
                <a:lnTo>
                  <a:pt x="8128000" y="990600"/>
                </a:lnTo>
                <a:close/>
              </a:path>
              <a:path extrusionOk="0" h="9118600" w="8128000">
                <a:moveTo>
                  <a:pt x="874865" y="952500"/>
                </a:moveTo>
                <a:lnTo>
                  <a:pt x="835555" y="952500"/>
                </a:lnTo>
                <a:lnTo>
                  <a:pt x="822897" y="965200"/>
                </a:lnTo>
                <a:lnTo>
                  <a:pt x="813541" y="977900"/>
                </a:lnTo>
                <a:lnTo>
                  <a:pt x="808382" y="990600"/>
                </a:lnTo>
                <a:lnTo>
                  <a:pt x="900025" y="990600"/>
                </a:lnTo>
                <a:lnTo>
                  <a:pt x="895220" y="977900"/>
                </a:lnTo>
                <a:lnTo>
                  <a:pt x="886576" y="965200"/>
                </a:lnTo>
                <a:lnTo>
                  <a:pt x="874865" y="952500"/>
                </a:lnTo>
                <a:close/>
              </a:path>
              <a:path extrusionOk="0" h="9118600" w="8128000">
                <a:moveTo>
                  <a:pt x="1935389" y="952500"/>
                </a:moveTo>
                <a:lnTo>
                  <a:pt x="1896092" y="952500"/>
                </a:lnTo>
                <a:lnTo>
                  <a:pt x="1884387" y="965200"/>
                </a:lnTo>
                <a:lnTo>
                  <a:pt x="1875744" y="977900"/>
                </a:lnTo>
                <a:lnTo>
                  <a:pt x="1870928" y="990600"/>
                </a:lnTo>
                <a:lnTo>
                  <a:pt x="1962558" y="990600"/>
                </a:lnTo>
                <a:lnTo>
                  <a:pt x="1957394" y="977900"/>
                </a:lnTo>
                <a:lnTo>
                  <a:pt x="1948041" y="965200"/>
                </a:lnTo>
                <a:lnTo>
                  <a:pt x="1935389" y="952500"/>
                </a:lnTo>
                <a:close/>
              </a:path>
              <a:path extrusionOk="0" h="9118600" w="8128000">
                <a:moveTo>
                  <a:pt x="2994730" y="952500"/>
                </a:moveTo>
                <a:lnTo>
                  <a:pt x="2955422" y="952500"/>
                </a:lnTo>
                <a:lnTo>
                  <a:pt x="2943590" y="965200"/>
                </a:lnTo>
                <a:lnTo>
                  <a:pt x="2934857" y="977900"/>
                </a:lnTo>
                <a:lnTo>
                  <a:pt x="2930006" y="990600"/>
                </a:lnTo>
                <a:lnTo>
                  <a:pt x="3021649" y="990600"/>
                </a:lnTo>
                <a:lnTo>
                  <a:pt x="3016531" y="977900"/>
                </a:lnTo>
                <a:lnTo>
                  <a:pt x="3007265" y="965200"/>
                </a:lnTo>
                <a:lnTo>
                  <a:pt x="2994730" y="952500"/>
                </a:lnTo>
                <a:close/>
              </a:path>
              <a:path extrusionOk="0" h="9118600" w="8128000">
                <a:moveTo>
                  <a:pt x="4054051" y="952500"/>
                </a:moveTo>
                <a:lnTo>
                  <a:pt x="4014695" y="952500"/>
                </a:lnTo>
                <a:lnTo>
                  <a:pt x="4002750" y="965200"/>
                </a:lnTo>
                <a:lnTo>
                  <a:pt x="3993939" y="977900"/>
                </a:lnTo>
                <a:lnTo>
                  <a:pt x="3989059" y="990600"/>
                </a:lnTo>
                <a:lnTo>
                  <a:pt x="4080715" y="990600"/>
                </a:lnTo>
                <a:lnTo>
                  <a:pt x="4075661" y="977900"/>
                </a:lnTo>
                <a:lnTo>
                  <a:pt x="4066485" y="965200"/>
                </a:lnTo>
                <a:lnTo>
                  <a:pt x="4054051" y="952500"/>
                </a:lnTo>
                <a:close/>
              </a:path>
              <a:path extrusionOk="0" h="9118600" w="8128000">
                <a:moveTo>
                  <a:pt x="5113410" y="952500"/>
                </a:moveTo>
                <a:lnTo>
                  <a:pt x="5074005" y="952500"/>
                </a:lnTo>
                <a:lnTo>
                  <a:pt x="5061915" y="965200"/>
                </a:lnTo>
                <a:lnTo>
                  <a:pt x="5053015" y="977900"/>
                </a:lnTo>
                <a:lnTo>
                  <a:pt x="5048125" y="990600"/>
                </a:lnTo>
                <a:lnTo>
                  <a:pt x="5139819" y="990600"/>
                </a:lnTo>
                <a:lnTo>
                  <a:pt x="5134829" y="977900"/>
                </a:lnTo>
                <a:lnTo>
                  <a:pt x="5125743" y="965200"/>
                </a:lnTo>
                <a:lnTo>
                  <a:pt x="5113410" y="952500"/>
                </a:lnTo>
                <a:close/>
              </a:path>
              <a:path extrusionOk="0" h="9118600" w="8128000">
                <a:moveTo>
                  <a:pt x="6172796" y="952500"/>
                </a:moveTo>
                <a:lnTo>
                  <a:pt x="6133297" y="952500"/>
                </a:lnTo>
                <a:lnTo>
                  <a:pt x="6121064" y="965200"/>
                </a:lnTo>
                <a:lnTo>
                  <a:pt x="6112076" y="977900"/>
                </a:lnTo>
                <a:lnTo>
                  <a:pt x="6107178" y="990600"/>
                </a:lnTo>
                <a:lnTo>
                  <a:pt x="6198897" y="990600"/>
                </a:lnTo>
                <a:lnTo>
                  <a:pt x="6194008" y="977900"/>
                </a:lnTo>
                <a:lnTo>
                  <a:pt x="6185027" y="965200"/>
                </a:lnTo>
                <a:lnTo>
                  <a:pt x="6172796" y="952500"/>
                </a:lnTo>
                <a:close/>
              </a:path>
              <a:path extrusionOk="0" h="9118600" w="8128000">
                <a:moveTo>
                  <a:pt x="7232184" y="952500"/>
                </a:moveTo>
                <a:lnTo>
                  <a:pt x="7192573" y="952500"/>
                </a:lnTo>
                <a:lnTo>
                  <a:pt x="7180187" y="965200"/>
                </a:lnTo>
                <a:lnTo>
                  <a:pt x="7171112" y="977900"/>
                </a:lnTo>
                <a:lnTo>
                  <a:pt x="7166218" y="990600"/>
                </a:lnTo>
                <a:lnTo>
                  <a:pt x="7258014" y="990600"/>
                </a:lnTo>
                <a:lnTo>
                  <a:pt x="7253209" y="977900"/>
                </a:lnTo>
                <a:lnTo>
                  <a:pt x="7244322" y="965200"/>
                </a:lnTo>
                <a:lnTo>
                  <a:pt x="7232184" y="952500"/>
                </a:lnTo>
                <a:close/>
              </a:path>
              <a:path extrusionOk="0" h="9118600" w="8128000">
                <a:moveTo>
                  <a:pt x="897767" y="0"/>
                </a:moveTo>
                <a:lnTo>
                  <a:pt x="810903" y="0"/>
                </a:lnTo>
                <a:lnTo>
                  <a:pt x="820069" y="12700"/>
                </a:lnTo>
                <a:lnTo>
                  <a:pt x="833746" y="25400"/>
                </a:lnTo>
                <a:lnTo>
                  <a:pt x="850622" y="25400"/>
                </a:lnTo>
                <a:lnTo>
                  <a:pt x="850622" y="952500"/>
                </a:lnTo>
                <a:lnTo>
                  <a:pt x="860859" y="952500"/>
                </a:lnTo>
                <a:lnTo>
                  <a:pt x="860859" y="25400"/>
                </a:lnTo>
                <a:lnTo>
                  <a:pt x="876632" y="12700"/>
                </a:lnTo>
                <a:lnTo>
                  <a:pt x="889316" y="12700"/>
                </a:lnTo>
                <a:lnTo>
                  <a:pt x="897767" y="0"/>
                </a:lnTo>
                <a:close/>
              </a:path>
              <a:path extrusionOk="0" h="9118600" w="8128000">
                <a:moveTo>
                  <a:pt x="1960039" y="0"/>
                </a:moveTo>
                <a:lnTo>
                  <a:pt x="1873176" y="0"/>
                </a:lnTo>
                <a:lnTo>
                  <a:pt x="1881631" y="12700"/>
                </a:lnTo>
                <a:lnTo>
                  <a:pt x="1894320" y="12700"/>
                </a:lnTo>
                <a:lnTo>
                  <a:pt x="1910095" y="25400"/>
                </a:lnTo>
                <a:lnTo>
                  <a:pt x="1910095" y="952500"/>
                </a:lnTo>
                <a:lnTo>
                  <a:pt x="1920331" y="952500"/>
                </a:lnTo>
                <a:lnTo>
                  <a:pt x="1920331" y="25400"/>
                </a:lnTo>
                <a:lnTo>
                  <a:pt x="1937206" y="25400"/>
                </a:lnTo>
                <a:lnTo>
                  <a:pt x="1950877" y="12700"/>
                </a:lnTo>
                <a:lnTo>
                  <a:pt x="1960039" y="0"/>
                </a:lnTo>
                <a:close/>
              </a:path>
              <a:path extrusionOk="0" h="9118600" w="8128000">
                <a:moveTo>
                  <a:pt x="3019154" y="0"/>
                </a:moveTo>
                <a:lnTo>
                  <a:pt x="2932278" y="0"/>
                </a:lnTo>
                <a:lnTo>
                  <a:pt x="2940828" y="12700"/>
                </a:lnTo>
                <a:lnTo>
                  <a:pt x="2953648" y="12700"/>
                </a:lnTo>
                <a:lnTo>
                  <a:pt x="2969567" y="25400"/>
                </a:lnTo>
                <a:lnTo>
                  <a:pt x="2969567" y="952500"/>
                </a:lnTo>
                <a:lnTo>
                  <a:pt x="2979803" y="952500"/>
                </a:lnTo>
                <a:lnTo>
                  <a:pt x="2979803" y="25400"/>
                </a:lnTo>
                <a:lnTo>
                  <a:pt x="2996541" y="25400"/>
                </a:lnTo>
                <a:lnTo>
                  <a:pt x="3010086" y="12700"/>
                </a:lnTo>
                <a:lnTo>
                  <a:pt x="3019154" y="0"/>
                </a:lnTo>
                <a:close/>
              </a:path>
              <a:path extrusionOk="0" h="9118600" w="8128000">
                <a:moveTo>
                  <a:pt x="4078261" y="0"/>
                </a:moveTo>
                <a:lnTo>
                  <a:pt x="3991385" y="0"/>
                </a:lnTo>
                <a:lnTo>
                  <a:pt x="4000010" y="12700"/>
                </a:lnTo>
                <a:lnTo>
                  <a:pt x="4012935" y="12700"/>
                </a:lnTo>
                <a:lnTo>
                  <a:pt x="4028975" y="25400"/>
                </a:lnTo>
                <a:lnTo>
                  <a:pt x="4028975" y="952500"/>
                </a:lnTo>
                <a:lnTo>
                  <a:pt x="4039224" y="952500"/>
                </a:lnTo>
                <a:lnTo>
                  <a:pt x="4039224" y="25400"/>
                </a:lnTo>
                <a:lnTo>
                  <a:pt x="4055834" y="25400"/>
                </a:lnTo>
                <a:lnTo>
                  <a:pt x="4069269" y="12700"/>
                </a:lnTo>
                <a:lnTo>
                  <a:pt x="4078261" y="0"/>
                </a:lnTo>
                <a:close/>
              </a:path>
              <a:path extrusionOk="0" h="9118600" w="8128000">
                <a:moveTo>
                  <a:pt x="5098684" y="25400"/>
                </a:moveTo>
                <a:lnTo>
                  <a:pt x="5088460" y="25400"/>
                </a:lnTo>
                <a:lnTo>
                  <a:pt x="5088460" y="952500"/>
                </a:lnTo>
                <a:lnTo>
                  <a:pt x="5098684" y="952500"/>
                </a:lnTo>
                <a:lnTo>
                  <a:pt x="5098684" y="25400"/>
                </a:lnTo>
                <a:close/>
              </a:path>
              <a:path extrusionOk="0" h="9118600" w="8128000">
                <a:moveTo>
                  <a:pt x="6158156" y="25400"/>
                </a:moveTo>
                <a:lnTo>
                  <a:pt x="6147932" y="25400"/>
                </a:lnTo>
                <a:lnTo>
                  <a:pt x="6147932" y="952500"/>
                </a:lnTo>
                <a:lnTo>
                  <a:pt x="6158156" y="952500"/>
                </a:lnTo>
                <a:lnTo>
                  <a:pt x="6158156" y="25400"/>
                </a:lnTo>
                <a:close/>
              </a:path>
              <a:path extrusionOk="0" h="9118600" w="8128000">
                <a:moveTo>
                  <a:pt x="7217628" y="25400"/>
                </a:moveTo>
                <a:lnTo>
                  <a:pt x="7207404" y="25400"/>
                </a:lnTo>
                <a:lnTo>
                  <a:pt x="7207404" y="952500"/>
                </a:lnTo>
                <a:lnTo>
                  <a:pt x="7217628" y="952500"/>
                </a:lnTo>
                <a:lnTo>
                  <a:pt x="7217628" y="25400"/>
                </a:lnTo>
                <a:close/>
              </a:path>
              <a:path extrusionOk="0" h="9118600" w="8128000">
                <a:moveTo>
                  <a:pt x="5137363" y="0"/>
                </a:moveTo>
                <a:lnTo>
                  <a:pt x="5050500" y="0"/>
                </a:lnTo>
                <a:lnTo>
                  <a:pt x="5059220" y="12700"/>
                </a:lnTo>
                <a:lnTo>
                  <a:pt x="5072276" y="25400"/>
                </a:lnTo>
                <a:lnTo>
                  <a:pt x="5115157" y="25400"/>
                </a:lnTo>
                <a:lnTo>
                  <a:pt x="5128465" y="12700"/>
                </a:lnTo>
                <a:lnTo>
                  <a:pt x="5137363" y="0"/>
                </a:lnTo>
                <a:close/>
              </a:path>
              <a:path extrusionOk="0" h="9118600" w="8128000">
                <a:moveTo>
                  <a:pt x="6196475" y="0"/>
                </a:moveTo>
                <a:lnTo>
                  <a:pt x="6109601" y="0"/>
                </a:lnTo>
                <a:lnTo>
                  <a:pt x="6118413" y="12700"/>
                </a:lnTo>
                <a:lnTo>
                  <a:pt x="6131599" y="25400"/>
                </a:lnTo>
                <a:lnTo>
                  <a:pt x="6174482" y="25400"/>
                </a:lnTo>
                <a:lnTo>
                  <a:pt x="6187664" y="12700"/>
                </a:lnTo>
                <a:lnTo>
                  <a:pt x="6196475" y="0"/>
                </a:lnTo>
                <a:close/>
              </a:path>
              <a:path extrusionOk="0" h="9118600" w="8128000">
                <a:moveTo>
                  <a:pt x="7255422" y="0"/>
                </a:moveTo>
                <a:lnTo>
                  <a:pt x="7168857" y="0"/>
                </a:lnTo>
                <a:lnTo>
                  <a:pt x="7177769" y="12700"/>
                </a:lnTo>
                <a:lnTo>
                  <a:pt x="7191024" y="25400"/>
                </a:lnTo>
                <a:lnTo>
                  <a:pt x="7233706" y="25400"/>
                </a:lnTo>
                <a:lnTo>
                  <a:pt x="7246695" y="12700"/>
                </a:lnTo>
                <a:lnTo>
                  <a:pt x="7255422" y="0"/>
                </a:lnTo>
                <a:close/>
              </a:path>
            </a:pathLst>
          </a:custGeom>
          <a:solidFill>
            <a:srgbClr val="E6E6E6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561678" y="458093"/>
            <a:ext cx="3796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561678" y="1181818"/>
            <a:ext cx="3796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(DATA)">
  <p:cSld name="ROADMAP (DATA)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/>
        </p:nvSpPr>
        <p:spPr>
          <a:xfrm>
            <a:off x="678180" y="4689764"/>
            <a:ext cx="723900" cy="22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93" name="Google Shape;93;p23"/>
          <p:cNvPicPr preferRelativeResize="0"/>
          <p:nvPr/>
        </p:nvPicPr>
        <p:blipFill rotWithShape="1">
          <a:blip r:embed="rId2">
            <a:alphaModFix amt="75000"/>
          </a:blip>
          <a:srcRect b="5562" l="0" r="-59" t="19062"/>
          <a:stretch/>
        </p:blipFill>
        <p:spPr>
          <a:xfrm>
            <a:off x="-2225" y="0"/>
            <a:ext cx="91431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 txBox="1"/>
          <p:nvPr>
            <p:ph type="title"/>
          </p:nvPr>
        </p:nvSpPr>
        <p:spPr>
          <a:xfrm>
            <a:off x="567635" y="453736"/>
            <a:ext cx="8118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3"/>
          <p:cNvSpPr/>
          <p:nvPr/>
        </p:nvSpPr>
        <p:spPr>
          <a:xfrm>
            <a:off x="414146" y="0"/>
            <a:ext cx="8755207" cy="5169622"/>
          </a:xfrm>
          <a:custGeom>
            <a:rect b="b" l="l" r="r" t="t"/>
            <a:pathLst>
              <a:path extrusionOk="0" h="11361807" w="19348523">
                <a:moveTo>
                  <a:pt x="19348523" y="0"/>
                </a:moveTo>
                <a:lnTo>
                  <a:pt x="19348523" y="218962"/>
                </a:lnTo>
                <a:lnTo>
                  <a:pt x="19303173" y="224482"/>
                </a:lnTo>
                <a:cubicBezTo>
                  <a:pt x="18827877" y="283609"/>
                  <a:pt x="18323319" y="350379"/>
                  <a:pt x="17812153" y="424309"/>
                </a:cubicBezTo>
                <a:cubicBezTo>
                  <a:pt x="16216631" y="654095"/>
                  <a:pt x="14892689" y="904771"/>
                  <a:pt x="13923887" y="1169809"/>
                </a:cubicBezTo>
                <a:cubicBezTo>
                  <a:pt x="13324587" y="1334315"/>
                  <a:pt x="12862381" y="1504044"/>
                  <a:pt x="12563385" y="1675078"/>
                </a:cubicBezTo>
                <a:cubicBezTo>
                  <a:pt x="12240885" y="1857864"/>
                  <a:pt x="12107709" y="2043260"/>
                  <a:pt x="12183437" y="2226044"/>
                </a:cubicBezTo>
                <a:cubicBezTo>
                  <a:pt x="12325753" y="2568113"/>
                  <a:pt x="12599945" y="2727396"/>
                  <a:pt x="12905469" y="2906264"/>
                </a:cubicBezTo>
                <a:cubicBezTo>
                  <a:pt x="13218829" y="3089049"/>
                  <a:pt x="13594859" y="3308391"/>
                  <a:pt x="13825961" y="3740545"/>
                </a:cubicBezTo>
                <a:cubicBezTo>
                  <a:pt x="13965669" y="3999055"/>
                  <a:pt x="13940861" y="4371153"/>
                  <a:pt x="12951167" y="4581356"/>
                </a:cubicBezTo>
                <a:cubicBezTo>
                  <a:pt x="12353173" y="4709305"/>
                  <a:pt x="11547579" y="4748473"/>
                  <a:pt x="10762875" y="4785030"/>
                </a:cubicBezTo>
                <a:cubicBezTo>
                  <a:pt x="9022425" y="4868589"/>
                  <a:pt x="8279503" y="4959981"/>
                  <a:pt x="8239027" y="5321634"/>
                </a:cubicBezTo>
                <a:cubicBezTo>
                  <a:pt x="8239027" y="5324245"/>
                  <a:pt x="8239027" y="5369941"/>
                  <a:pt x="8368289" y="5499196"/>
                </a:cubicBezTo>
                <a:cubicBezTo>
                  <a:pt x="8484492" y="5615395"/>
                  <a:pt x="8660757" y="5752483"/>
                  <a:pt x="8851384" y="5901322"/>
                </a:cubicBezTo>
                <a:cubicBezTo>
                  <a:pt x="9428487" y="6351755"/>
                  <a:pt x="10219719" y="6969307"/>
                  <a:pt x="10281085" y="7759198"/>
                </a:cubicBezTo>
                <a:cubicBezTo>
                  <a:pt x="10307198" y="8106489"/>
                  <a:pt x="10176632" y="8449863"/>
                  <a:pt x="9880246" y="8774959"/>
                </a:cubicBezTo>
                <a:cubicBezTo>
                  <a:pt x="9632170" y="9046525"/>
                  <a:pt x="9275724" y="9301118"/>
                  <a:pt x="8783489" y="9551794"/>
                </a:cubicBezTo>
                <a:cubicBezTo>
                  <a:pt x="7929585" y="9985255"/>
                  <a:pt x="6787129" y="10341685"/>
                  <a:pt x="5627700" y="10704643"/>
                </a:cubicBezTo>
                <a:cubicBezTo>
                  <a:pt x="5067244" y="10879921"/>
                  <a:pt x="4487938" y="11061073"/>
                  <a:pt x="3922769" y="11257016"/>
                </a:cubicBezTo>
                <a:lnTo>
                  <a:pt x="3637608" y="11361807"/>
                </a:lnTo>
                <a:lnTo>
                  <a:pt x="0" y="11361807"/>
                </a:lnTo>
                <a:lnTo>
                  <a:pt x="69573" y="11313341"/>
                </a:lnTo>
                <a:cubicBezTo>
                  <a:pt x="536674" y="11008686"/>
                  <a:pt x="1047106" y="10735978"/>
                  <a:pt x="1614091" y="10485302"/>
                </a:cubicBezTo>
                <a:cubicBezTo>
                  <a:pt x="2807467" y="9956532"/>
                  <a:pt x="4110519" y="9589656"/>
                  <a:pt x="5310424" y="9252810"/>
                </a:cubicBezTo>
                <a:cubicBezTo>
                  <a:pt x="6324924" y="8966883"/>
                  <a:pt x="7246723" y="8708373"/>
                  <a:pt x="7893026" y="8414612"/>
                </a:cubicBezTo>
                <a:cubicBezTo>
                  <a:pt x="8641173" y="8076460"/>
                  <a:pt x="8654228" y="7844063"/>
                  <a:pt x="8658145" y="7759198"/>
                </a:cubicBezTo>
                <a:cubicBezTo>
                  <a:pt x="8681647" y="7319209"/>
                  <a:pt x="8134574" y="6826996"/>
                  <a:pt x="7686732" y="6427481"/>
                </a:cubicBezTo>
                <a:cubicBezTo>
                  <a:pt x="7242806" y="6027966"/>
                  <a:pt x="6851107" y="5676758"/>
                  <a:pt x="6935975" y="5321634"/>
                </a:cubicBezTo>
                <a:cubicBezTo>
                  <a:pt x="7015622" y="4986093"/>
                  <a:pt x="7344648" y="4566994"/>
                  <a:pt x="8449239" y="4362014"/>
                </a:cubicBezTo>
                <a:cubicBezTo>
                  <a:pt x="9069429" y="4245815"/>
                  <a:pt x="9833243" y="4211869"/>
                  <a:pt x="10565720" y="4179229"/>
                </a:cubicBezTo>
                <a:cubicBezTo>
                  <a:pt x="12193881" y="4106116"/>
                  <a:pt x="12846713" y="4027779"/>
                  <a:pt x="12730509" y="3740545"/>
                </a:cubicBezTo>
                <a:cubicBezTo>
                  <a:pt x="12601249" y="3423284"/>
                  <a:pt x="12375369" y="3279667"/>
                  <a:pt x="12101181" y="3104717"/>
                </a:cubicBezTo>
                <a:cubicBezTo>
                  <a:pt x="11766929" y="2891903"/>
                  <a:pt x="11409179" y="2663421"/>
                  <a:pt x="11283835" y="2226044"/>
                </a:cubicBezTo>
                <a:cubicBezTo>
                  <a:pt x="11210718" y="1967534"/>
                  <a:pt x="11411790" y="1722080"/>
                  <a:pt x="11851797" y="1493599"/>
                </a:cubicBezTo>
                <a:cubicBezTo>
                  <a:pt x="12203021" y="1310814"/>
                  <a:pt x="12720065" y="1134558"/>
                  <a:pt x="13372897" y="967440"/>
                </a:cubicBezTo>
                <a:cubicBezTo>
                  <a:pt x="14378257" y="710236"/>
                  <a:pt x="15727009" y="468699"/>
                  <a:pt x="17338197" y="249358"/>
                </a:cubicBezTo>
                <a:cubicBezTo>
                  <a:pt x="18018449" y="156007"/>
                  <a:pt x="18684337" y="75059"/>
                  <a:pt x="19283963" y="71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/>
          <p:nvPr/>
        </p:nvSpPr>
        <p:spPr>
          <a:xfrm>
            <a:off x="925965" y="0"/>
            <a:ext cx="8201006" cy="5150998"/>
          </a:xfrm>
          <a:custGeom>
            <a:rect b="b" l="l" r="r" t="t"/>
            <a:pathLst>
              <a:path extrusionOk="0" h="11320874" w="18326271">
                <a:moveTo>
                  <a:pt x="18326271" y="0"/>
                </a:moveTo>
                <a:lnTo>
                  <a:pt x="18326271" y="9721"/>
                </a:lnTo>
                <a:lnTo>
                  <a:pt x="18075965" y="38759"/>
                </a:lnTo>
                <a:cubicBezTo>
                  <a:pt x="17601945" y="94950"/>
                  <a:pt x="17098043" y="158461"/>
                  <a:pt x="16586433" y="228947"/>
                </a:cubicBezTo>
                <a:cubicBezTo>
                  <a:pt x="14977999" y="452153"/>
                  <a:pt x="13635897" y="693633"/>
                  <a:pt x="12646293" y="950776"/>
                </a:cubicBezTo>
                <a:cubicBezTo>
                  <a:pt x="11280689" y="1305817"/>
                  <a:pt x="10588750" y="1689574"/>
                  <a:pt x="10732361" y="2090301"/>
                </a:cubicBezTo>
                <a:cubicBezTo>
                  <a:pt x="10869443" y="2472753"/>
                  <a:pt x="11184081" y="2659410"/>
                  <a:pt x="11503939" y="2851288"/>
                </a:cubicBezTo>
                <a:cubicBezTo>
                  <a:pt x="11805521" y="3031419"/>
                  <a:pt x="12101879" y="3210246"/>
                  <a:pt x="12280739" y="3580950"/>
                </a:cubicBezTo>
                <a:cubicBezTo>
                  <a:pt x="12407377" y="3840704"/>
                  <a:pt x="12197185" y="4027361"/>
                  <a:pt x="11624049" y="4143533"/>
                </a:cubicBezTo>
                <a:cubicBezTo>
                  <a:pt x="11108357" y="4247956"/>
                  <a:pt x="10366807" y="4281894"/>
                  <a:pt x="9643535" y="4314526"/>
                </a:cubicBezTo>
                <a:cubicBezTo>
                  <a:pt x="8928095" y="4347158"/>
                  <a:pt x="8181322" y="4381096"/>
                  <a:pt x="7623854" y="4486826"/>
                </a:cubicBezTo>
                <a:cubicBezTo>
                  <a:pt x="6981525" y="4609524"/>
                  <a:pt x="6652527" y="4811845"/>
                  <a:pt x="6595083" y="5138168"/>
                </a:cubicBezTo>
                <a:cubicBezTo>
                  <a:pt x="6558527" y="5350932"/>
                  <a:pt x="6901886" y="5632876"/>
                  <a:pt x="7288328" y="5948758"/>
                </a:cubicBezTo>
                <a:cubicBezTo>
                  <a:pt x="7818381" y="6383421"/>
                  <a:pt x="8475070" y="6919898"/>
                  <a:pt x="8484209" y="7535998"/>
                </a:cubicBezTo>
                <a:cubicBezTo>
                  <a:pt x="8490737" y="7965441"/>
                  <a:pt x="8119961" y="8363556"/>
                  <a:pt x="7317051" y="8742092"/>
                </a:cubicBezTo>
                <a:cubicBezTo>
                  <a:pt x="6566362" y="9097133"/>
                  <a:pt x="5559784" y="9390825"/>
                  <a:pt x="4447459" y="9715844"/>
                </a:cubicBezTo>
                <a:cubicBezTo>
                  <a:pt x="3055094" y="10122607"/>
                  <a:pt x="1548717" y="10562823"/>
                  <a:pt x="285001" y="11239536"/>
                </a:cubicBezTo>
                <a:lnTo>
                  <a:pt x="142245" y="11320874"/>
                </a:lnTo>
                <a:lnTo>
                  <a:pt x="0" y="11320874"/>
                </a:lnTo>
                <a:lnTo>
                  <a:pt x="227877" y="11190623"/>
                </a:lnTo>
                <a:cubicBezTo>
                  <a:pt x="1509204" y="10502464"/>
                  <a:pt x="3028982" y="10060687"/>
                  <a:pt x="4433097" y="9653190"/>
                </a:cubicBezTo>
                <a:cubicBezTo>
                  <a:pt x="6567666" y="9031868"/>
                  <a:pt x="8420237" y="8492781"/>
                  <a:pt x="8412404" y="7535998"/>
                </a:cubicBezTo>
                <a:cubicBezTo>
                  <a:pt x="8405876" y="6935562"/>
                  <a:pt x="7759631" y="6403000"/>
                  <a:pt x="7236106" y="5972253"/>
                </a:cubicBezTo>
                <a:cubicBezTo>
                  <a:pt x="6828776" y="5635486"/>
                  <a:pt x="6495861" y="5362680"/>
                  <a:pt x="6537639" y="5138168"/>
                </a:cubicBezTo>
                <a:cubicBezTo>
                  <a:pt x="6597694" y="4802707"/>
                  <a:pt x="6950193" y="4586028"/>
                  <a:pt x="7605576" y="4460719"/>
                </a:cubicBezTo>
                <a:cubicBezTo>
                  <a:pt x="8169572" y="4353685"/>
                  <a:pt x="8917651" y="4321052"/>
                  <a:pt x="9635701" y="4287115"/>
                </a:cubicBezTo>
                <a:cubicBezTo>
                  <a:pt x="10352446" y="4255788"/>
                  <a:pt x="11087469" y="4221850"/>
                  <a:pt x="11596633" y="4118731"/>
                </a:cubicBezTo>
                <a:cubicBezTo>
                  <a:pt x="12155407" y="4006476"/>
                  <a:pt x="12352545" y="3832872"/>
                  <a:pt x="12232433" y="3580950"/>
                </a:cubicBezTo>
                <a:cubicBezTo>
                  <a:pt x="12057491" y="3215466"/>
                  <a:pt x="11765049" y="3039252"/>
                  <a:pt x="11468689" y="2860425"/>
                </a:cubicBezTo>
                <a:cubicBezTo>
                  <a:pt x="11146219" y="2667241"/>
                  <a:pt x="10828971" y="2475363"/>
                  <a:pt x="10691889" y="2090301"/>
                </a:cubicBezTo>
                <a:cubicBezTo>
                  <a:pt x="10614861" y="1871010"/>
                  <a:pt x="10781971" y="1656942"/>
                  <a:pt x="11167109" y="1452010"/>
                </a:cubicBezTo>
                <a:cubicBezTo>
                  <a:pt x="11494801" y="1277100"/>
                  <a:pt x="11989601" y="1106106"/>
                  <a:pt x="12620181" y="942944"/>
                </a:cubicBezTo>
                <a:cubicBezTo>
                  <a:pt x="13611091" y="685801"/>
                  <a:pt x="14954499" y="443016"/>
                  <a:pt x="16564239" y="222420"/>
                </a:cubicBezTo>
                <a:cubicBezTo>
                  <a:pt x="17075361" y="151934"/>
                  <a:pt x="17578771" y="88240"/>
                  <a:pt x="18052371" y="318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23"/>
          <p:cNvGrpSpPr/>
          <p:nvPr/>
        </p:nvGrpSpPr>
        <p:grpSpPr>
          <a:xfrm>
            <a:off x="2752021" y="3081072"/>
            <a:ext cx="1106930" cy="1106930"/>
            <a:chOff x="5680518" y="5545034"/>
            <a:chExt cx="3574200" cy="3574200"/>
          </a:xfrm>
        </p:grpSpPr>
        <p:sp>
          <p:nvSpPr>
            <p:cNvPr id="98" name="Google Shape;98;p23"/>
            <p:cNvSpPr/>
            <p:nvPr/>
          </p:nvSpPr>
          <p:spPr>
            <a:xfrm rot="8100000">
              <a:off x="6203947" y="6068463"/>
              <a:ext cx="2527341" cy="2527341"/>
            </a:xfrm>
            <a:prstGeom prst="teardrop">
              <a:avLst>
                <a:gd fmla="val 11836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3"/>
            <p:cNvSpPr/>
            <p:nvPr/>
          </p:nvSpPr>
          <p:spPr>
            <a:xfrm>
              <a:off x="6504176" y="6364767"/>
              <a:ext cx="1925700" cy="192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23"/>
          <p:cNvGrpSpPr/>
          <p:nvPr/>
        </p:nvGrpSpPr>
        <p:grpSpPr>
          <a:xfrm>
            <a:off x="4157704" y="2266539"/>
            <a:ext cx="1106930" cy="1106930"/>
            <a:chOff x="5680518" y="5545034"/>
            <a:chExt cx="3574200" cy="3574200"/>
          </a:xfrm>
        </p:grpSpPr>
        <p:sp>
          <p:nvSpPr>
            <p:cNvPr id="101" name="Google Shape;101;p23"/>
            <p:cNvSpPr/>
            <p:nvPr/>
          </p:nvSpPr>
          <p:spPr>
            <a:xfrm rot="8100000">
              <a:off x="6203947" y="6068463"/>
              <a:ext cx="2527341" cy="2527341"/>
            </a:xfrm>
            <a:prstGeom prst="teardrop">
              <a:avLst>
                <a:gd fmla="val 11836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3"/>
            <p:cNvSpPr/>
            <p:nvPr/>
          </p:nvSpPr>
          <p:spPr>
            <a:xfrm>
              <a:off x="6504175" y="6364766"/>
              <a:ext cx="1925700" cy="19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3"/>
          <p:cNvGrpSpPr/>
          <p:nvPr/>
        </p:nvGrpSpPr>
        <p:grpSpPr>
          <a:xfrm>
            <a:off x="3507752" y="916942"/>
            <a:ext cx="1106930" cy="1106930"/>
            <a:chOff x="5680515" y="5545035"/>
            <a:chExt cx="3574200" cy="3574200"/>
          </a:xfrm>
        </p:grpSpPr>
        <p:sp>
          <p:nvSpPr>
            <p:cNvPr id="104" name="Google Shape;104;p23"/>
            <p:cNvSpPr/>
            <p:nvPr/>
          </p:nvSpPr>
          <p:spPr>
            <a:xfrm rot="8100000">
              <a:off x="6203944" y="6068464"/>
              <a:ext cx="2527341" cy="2527341"/>
            </a:xfrm>
            <a:prstGeom prst="teardrop">
              <a:avLst>
                <a:gd fmla="val 11836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3"/>
            <p:cNvSpPr/>
            <p:nvPr/>
          </p:nvSpPr>
          <p:spPr>
            <a:xfrm>
              <a:off x="6504175" y="6364766"/>
              <a:ext cx="1925700" cy="19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3"/>
          <p:cNvGrpSpPr/>
          <p:nvPr/>
        </p:nvGrpSpPr>
        <p:grpSpPr>
          <a:xfrm>
            <a:off x="5869446" y="428928"/>
            <a:ext cx="1106930" cy="1106930"/>
            <a:chOff x="5680518" y="5545034"/>
            <a:chExt cx="3574200" cy="3574200"/>
          </a:xfrm>
        </p:grpSpPr>
        <p:sp>
          <p:nvSpPr>
            <p:cNvPr id="107" name="Google Shape;107;p23"/>
            <p:cNvSpPr/>
            <p:nvPr/>
          </p:nvSpPr>
          <p:spPr>
            <a:xfrm rot="8100000">
              <a:off x="6203947" y="6068463"/>
              <a:ext cx="2527341" cy="2527341"/>
            </a:xfrm>
            <a:prstGeom prst="teardrop">
              <a:avLst>
                <a:gd fmla="val 11836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6504176" y="6364767"/>
              <a:ext cx="1925700" cy="19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007037" y="3551134"/>
            <a:ext cx="5964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2" type="body"/>
          </p:nvPr>
        </p:nvSpPr>
        <p:spPr>
          <a:xfrm>
            <a:off x="1494852" y="3358353"/>
            <a:ext cx="125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3" type="body"/>
          </p:nvPr>
        </p:nvSpPr>
        <p:spPr>
          <a:xfrm>
            <a:off x="4412720" y="2736602"/>
            <a:ext cx="5964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4" type="body"/>
          </p:nvPr>
        </p:nvSpPr>
        <p:spPr>
          <a:xfrm>
            <a:off x="3760818" y="1371785"/>
            <a:ext cx="5964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1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5" type="body"/>
          </p:nvPr>
        </p:nvSpPr>
        <p:spPr>
          <a:xfrm>
            <a:off x="6124462" y="898817"/>
            <a:ext cx="5964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6" type="body"/>
          </p:nvPr>
        </p:nvSpPr>
        <p:spPr>
          <a:xfrm>
            <a:off x="2314061" y="1310468"/>
            <a:ext cx="125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7" type="body"/>
          </p:nvPr>
        </p:nvSpPr>
        <p:spPr>
          <a:xfrm>
            <a:off x="5208251" y="2713777"/>
            <a:ext cx="125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8" type="body"/>
          </p:nvPr>
        </p:nvSpPr>
        <p:spPr>
          <a:xfrm>
            <a:off x="6911631" y="912850"/>
            <a:ext cx="125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9" type="body"/>
          </p:nvPr>
        </p:nvSpPr>
        <p:spPr>
          <a:xfrm>
            <a:off x="1727781" y="3131647"/>
            <a:ext cx="10233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3" type="body"/>
          </p:nvPr>
        </p:nvSpPr>
        <p:spPr>
          <a:xfrm>
            <a:off x="2546989" y="1094882"/>
            <a:ext cx="10233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4" type="body"/>
          </p:nvPr>
        </p:nvSpPr>
        <p:spPr>
          <a:xfrm>
            <a:off x="5208251" y="2495306"/>
            <a:ext cx="10233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5" type="body"/>
          </p:nvPr>
        </p:nvSpPr>
        <p:spPr>
          <a:xfrm>
            <a:off x="6911437" y="695173"/>
            <a:ext cx="10233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758685" y="4826200"/>
            <a:ext cx="1371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6808441" y="4829643"/>
            <a:ext cx="18528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r">
              <a:lnSpc>
                <a:spcPct val="125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right reserved. Copyright 2023. Tquila Automation Ltd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23"/>
          <p:cNvGrpSpPr/>
          <p:nvPr/>
        </p:nvGrpSpPr>
        <p:grpSpPr>
          <a:xfrm>
            <a:off x="334040" y="4697597"/>
            <a:ext cx="6247816" cy="217942"/>
            <a:chOff x="593849" y="8351290"/>
            <a:chExt cx="11107228" cy="387453"/>
          </a:xfrm>
        </p:grpSpPr>
        <p:pic>
          <p:nvPicPr>
            <p:cNvPr id="124" name="Google Shape;124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849" y="8351290"/>
              <a:ext cx="503137" cy="387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3"/>
            <p:cNvSpPr txBox="1"/>
            <p:nvPr/>
          </p:nvSpPr>
          <p:spPr>
            <a:xfrm>
              <a:off x="1127577" y="8373675"/>
              <a:ext cx="105735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rgbClr val="282828"/>
                  </a:solidFill>
                  <a:latin typeface="Arial"/>
                  <a:ea typeface="Arial"/>
                  <a:cs typeface="Arial"/>
                  <a:sym typeface="Arial"/>
                </a:rPr>
                <a:t>tquila-automation.com</a:t>
              </a:r>
              <a:endParaRPr b="0" i="0" sz="600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">
  <p:cSld name="white background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800"/>
              <a:buFont typeface="Arial"/>
              <a:buNone/>
            </a:pPr>
            <a:fld id="{00000000-1234-1234-1234-123412341234}" type="slidenum">
              <a:rPr b="0" i="0" lang="en-GB" sz="8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9"/>
          <p:cNvSpPr txBox="1"/>
          <p:nvPr/>
        </p:nvSpPr>
        <p:spPr>
          <a:xfrm>
            <a:off x="7848060" y="4788775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600"/>
              <a:buFont typeface="Public Sans Light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129" name="Google Shape;12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6" y="4697597"/>
            <a:ext cx="283015" cy="21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RONT_PAGE" type="title">
  <p:cSld name="TIT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looking at a computer screen&#10;&#10;Description automatically generated" id="131" name="Google Shape;131;p70"/>
          <p:cNvPicPr preferRelativeResize="0"/>
          <p:nvPr/>
        </p:nvPicPr>
        <p:blipFill rotWithShape="1">
          <a:blip r:embed="rId2">
            <a:alphaModFix/>
          </a:blip>
          <a:srcRect b="1362" l="0" r="13216" t="25371"/>
          <a:stretch/>
        </p:blipFill>
        <p:spPr>
          <a:xfrm>
            <a:off x="1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23000">
                <a:srgbClr val="F2F2F2">
                  <a:alpha val="0"/>
                </a:srgbClr>
              </a:gs>
              <a:gs pos="56000">
                <a:srgbClr val="F9F9F9"/>
              </a:gs>
              <a:gs pos="58999">
                <a:srgbClr val="FFFFFF"/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 b="11305" l="47227" r="-21126" t="11306"/>
          <a:stretch/>
        </p:blipFill>
        <p:spPr>
          <a:xfrm>
            <a:off x="-1" y="0"/>
            <a:ext cx="49114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/>
          <p:nvPr>
            <p:ph type="ctrTitle"/>
          </p:nvPr>
        </p:nvSpPr>
        <p:spPr>
          <a:xfrm>
            <a:off x="615700" y="1328738"/>
            <a:ext cx="3956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70"/>
          <p:cNvSpPr txBox="1"/>
          <p:nvPr>
            <p:ph idx="1" type="subTitle"/>
          </p:nvPr>
        </p:nvSpPr>
        <p:spPr>
          <a:xfrm>
            <a:off x="615700" y="3610137"/>
            <a:ext cx="4025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B4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6" name="Google Shape;136;p70"/>
          <p:cNvGrpSpPr/>
          <p:nvPr/>
        </p:nvGrpSpPr>
        <p:grpSpPr>
          <a:xfrm>
            <a:off x="612164" y="603366"/>
            <a:ext cx="1136451" cy="390049"/>
            <a:chOff x="1000125" y="406401"/>
            <a:chExt cx="2405188" cy="825500"/>
          </a:xfrm>
        </p:grpSpPr>
        <p:sp>
          <p:nvSpPr>
            <p:cNvPr id="137" name="Google Shape;137;p70"/>
            <p:cNvSpPr/>
            <p:nvPr/>
          </p:nvSpPr>
          <p:spPr>
            <a:xfrm>
              <a:off x="1900238" y="539751"/>
              <a:ext cx="473075" cy="500063"/>
            </a:xfrm>
            <a:custGeom>
              <a:rect b="b" l="l" r="r" t="t"/>
              <a:pathLst>
                <a:path extrusionOk="0" h="315" w="298">
                  <a:moveTo>
                    <a:pt x="246" y="262"/>
                  </a:moveTo>
                  <a:lnTo>
                    <a:pt x="53" y="262"/>
                  </a:lnTo>
                  <a:lnTo>
                    <a:pt x="53" y="2"/>
                  </a:lnTo>
                  <a:lnTo>
                    <a:pt x="0" y="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8" y="315"/>
                  </a:lnTo>
                  <a:lnTo>
                    <a:pt x="248" y="313"/>
                  </a:lnTo>
                  <a:lnTo>
                    <a:pt x="298" y="262"/>
                  </a:lnTo>
                  <a:lnTo>
                    <a:pt x="298" y="0"/>
                  </a:lnTo>
                  <a:lnTo>
                    <a:pt x="246" y="0"/>
                  </a:lnTo>
                  <a:lnTo>
                    <a:pt x="246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0"/>
            <p:cNvSpPr/>
            <p:nvPr/>
          </p:nvSpPr>
          <p:spPr>
            <a:xfrm>
              <a:off x="3325813" y="542926"/>
              <a:ext cx="79500" cy="49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0"/>
            <p:cNvSpPr/>
            <p:nvPr/>
          </p:nvSpPr>
          <p:spPr>
            <a:xfrm>
              <a:off x="2933700" y="627063"/>
              <a:ext cx="339725" cy="409575"/>
            </a:xfrm>
            <a:custGeom>
              <a:rect b="b" l="l" r="r" t="t"/>
              <a:pathLst>
                <a:path extrusionOk="0" h="258" w="214">
                  <a:moveTo>
                    <a:pt x="52" y="0"/>
                  </a:moveTo>
                  <a:lnTo>
                    <a:pt x="0" y="0"/>
                  </a:lnTo>
                  <a:lnTo>
                    <a:pt x="0" y="210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214" y="258"/>
                  </a:lnTo>
                  <a:lnTo>
                    <a:pt x="214" y="207"/>
                  </a:lnTo>
                  <a:lnTo>
                    <a:pt x="52" y="20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0"/>
            <p:cNvSpPr/>
            <p:nvPr/>
          </p:nvSpPr>
          <p:spPr>
            <a:xfrm>
              <a:off x="2933700" y="542926"/>
              <a:ext cx="388938" cy="84138"/>
            </a:xfrm>
            <a:custGeom>
              <a:rect b="b" l="l" r="r" t="t"/>
              <a:pathLst>
                <a:path extrusionOk="0" h="53" w="245">
                  <a:moveTo>
                    <a:pt x="0" y="53"/>
                  </a:moveTo>
                  <a:lnTo>
                    <a:pt x="245" y="53"/>
                  </a:lnTo>
                  <a:lnTo>
                    <a:pt x="245" y="0"/>
                  </a:lnTo>
                  <a:lnTo>
                    <a:pt x="45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0"/>
            <p:cNvSpPr/>
            <p:nvPr/>
          </p:nvSpPr>
          <p:spPr>
            <a:xfrm>
              <a:off x="1360488" y="539751"/>
              <a:ext cx="473075" cy="692150"/>
            </a:xfrm>
            <a:custGeom>
              <a:rect b="b" l="l" r="r" t="t"/>
              <a:pathLst>
                <a:path extrusionOk="0" h="436" w="298">
                  <a:moveTo>
                    <a:pt x="245" y="2"/>
                  </a:moveTo>
                  <a:lnTo>
                    <a:pt x="43" y="2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262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245" y="315"/>
                  </a:lnTo>
                  <a:lnTo>
                    <a:pt x="245" y="436"/>
                  </a:lnTo>
                  <a:lnTo>
                    <a:pt x="298" y="436"/>
                  </a:lnTo>
                  <a:lnTo>
                    <a:pt x="298" y="0"/>
                  </a:lnTo>
                  <a:lnTo>
                    <a:pt x="245" y="0"/>
                  </a:lnTo>
                  <a:lnTo>
                    <a:pt x="245" y="2"/>
                  </a:lnTo>
                  <a:close/>
                  <a:moveTo>
                    <a:pt x="52" y="53"/>
                  </a:moveTo>
                  <a:lnTo>
                    <a:pt x="245" y="53"/>
                  </a:lnTo>
                  <a:lnTo>
                    <a:pt x="245" y="262"/>
                  </a:lnTo>
                  <a:lnTo>
                    <a:pt x="52" y="262"/>
                  </a:lnTo>
                  <a:lnTo>
                    <a:pt x="52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0"/>
            <p:cNvSpPr/>
            <p:nvPr/>
          </p:nvSpPr>
          <p:spPr>
            <a:xfrm>
              <a:off x="1000125" y="463551"/>
              <a:ext cx="284163" cy="576263"/>
            </a:xfrm>
            <a:custGeom>
              <a:rect b="b" l="l" r="r" t="t"/>
              <a:pathLst>
                <a:path extrusionOk="0" h="151" w="75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24" y="129"/>
                    <a:pt x="24" y="129"/>
                    <a:pt x="24" y="129"/>
                  </a:cubicBezTo>
                  <a:lnTo>
                    <a:pt x="24" y="127"/>
                  </a:lnTo>
                  <a:close/>
                  <a:moveTo>
                    <a:pt x="1" y="127"/>
                  </a:moveTo>
                  <a:cubicBezTo>
                    <a:pt x="16" y="127"/>
                    <a:pt x="16" y="127"/>
                    <a:pt x="16" y="127"/>
                  </a:cubicBezTo>
                  <a:cubicBezTo>
                    <a:pt x="10" y="127"/>
                    <a:pt x="3" y="127"/>
                    <a:pt x="1" y="1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0"/>
            <p:cNvSpPr/>
            <p:nvPr/>
          </p:nvSpPr>
          <p:spPr>
            <a:xfrm>
              <a:off x="2589213" y="406401"/>
              <a:ext cx="279400" cy="630238"/>
            </a:xfrm>
            <a:custGeom>
              <a:rect b="b" l="l" r="r" t="t"/>
              <a:pathLst>
                <a:path extrusionOk="0" h="165" w="74">
                  <a:moveTo>
                    <a:pt x="24" y="142"/>
                  </a:moveTo>
                  <a:cubicBezTo>
                    <a:pt x="24" y="142"/>
                    <a:pt x="24" y="142"/>
                    <a:pt x="24" y="14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24" y="144"/>
                    <a:pt x="24" y="144"/>
                    <a:pt x="24" y="144"/>
                  </a:cubicBezTo>
                  <a:lnTo>
                    <a:pt x="24" y="142"/>
                  </a:lnTo>
                  <a:close/>
                  <a:moveTo>
                    <a:pt x="0" y="142"/>
                  </a:moveTo>
                  <a:cubicBezTo>
                    <a:pt x="17" y="142"/>
                    <a:pt x="17" y="142"/>
                    <a:pt x="17" y="142"/>
                  </a:cubicBezTo>
                  <a:cubicBezTo>
                    <a:pt x="11" y="142"/>
                    <a:pt x="3" y="142"/>
                    <a:pt x="0" y="1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70"/>
            <p:cNvSpPr/>
            <p:nvPr/>
          </p:nvSpPr>
          <p:spPr>
            <a:xfrm>
              <a:off x="2438400" y="539751"/>
              <a:ext cx="90600" cy="5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&#10;&#10;Description automatically generated" id="145" name="Google Shape;14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3747" y="4386238"/>
            <a:ext cx="1512767" cy="32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146" name="Google Shape;146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3566" y="4295334"/>
            <a:ext cx="1562752" cy="329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0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1"/>
          <p:cNvSpPr txBox="1"/>
          <p:nvPr>
            <p:ph idx="1" type="body"/>
          </p:nvPr>
        </p:nvSpPr>
        <p:spPr>
          <a:xfrm>
            <a:off x="560785" y="1201324"/>
            <a:ext cx="8105700" cy="30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1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71"/>
          <p:cNvSpPr txBox="1"/>
          <p:nvPr>
            <p:ph type="title"/>
          </p:nvPr>
        </p:nvSpPr>
        <p:spPr>
          <a:xfrm>
            <a:off x="560786" y="458094"/>
            <a:ext cx="4996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71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71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71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/ CHAPTER BREAK 1">
  <p:cSld name="BREAKER / CHAPTER BREAK 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arrow&#10;&#10;Description automatically generated" id="155" name="Google Shape;155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/>
          <p:nvPr>
            <p:ph type="title"/>
          </p:nvPr>
        </p:nvSpPr>
        <p:spPr>
          <a:xfrm>
            <a:off x="602456" y="2037756"/>
            <a:ext cx="3969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72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8" name="Google Shape;158;p72"/>
          <p:cNvGrpSpPr/>
          <p:nvPr/>
        </p:nvGrpSpPr>
        <p:grpSpPr>
          <a:xfrm>
            <a:off x="612127" y="603351"/>
            <a:ext cx="1136379" cy="390019"/>
            <a:chOff x="816170" y="804468"/>
            <a:chExt cx="1515172" cy="520025"/>
          </a:xfrm>
        </p:grpSpPr>
        <p:sp>
          <p:nvSpPr>
            <p:cNvPr id="159" name="Google Shape;159;p72"/>
            <p:cNvSpPr/>
            <p:nvPr/>
          </p:nvSpPr>
          <p:spPr>
            <a:xfrm>
              <a:off x="1383198" y="888472"/>
              <a:ext cx="298014" cy="315015"/>
            </a:xfrm>
            <a:custGeom>
              <a:rect b="b" l="l" r="r" t="t"/>
              <a:pathLst>
                <a:path extrusionOk="0" h="315" w="298">
                  <a:moveTo>
                    <a:pt x="246" y="262"/>
                  </a:moveTo>
                  <a:lnTo>
                    <a:pt x="53" y="262"/>
                  </a:lnTo>
                  <a:lnTo>
                    <a:pt x="53" y="2"/>
                  </a:lnTo>
                  <a:lnTo>
                    <a:pt x="0" y="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8" y="315"/>
                  </a:lnTo>
                  <a:lnTo>
                    <a:pt x="248" y="313"/>
                  </a:lnTo>
                  <a:lnTo>
                    <a:pt x="298" y="262"/>
                  </a:lnTo>
                  <a:lnTo>
                    <a:pt x="298" y="0"/>
                  </a:lnTo>
                  <a:lnTo>
                    <a:pt x="246" y="0"/>
                  </a:lnTo>
                  <a:lnTo>
                    <a:pt x="246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72"/>
            <p:cNvSpPr/>
            <p:nvPr/>
          </p:nvSpPr>
          <p:spPr>
            <a:xfrm>
              <a:off x="2281242" y="890472"/>
              <a:ext cx="50100" cy="3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72"/>
            <p:cNvSpPr/>
            <p:nvPr/>
          </p:nvSpPr>
          <p:spPr>
            <a:xfrm>
              <a:off x="2034229" y="943474"/>
              <a:ext cx="214010" cy="258012"/>
            </a:xfrm>
            <a:custGeom>
              <a:rect b="b" l="l" r="r" t="t"/>
              <a:pathLst>
                <a:path extrusionOk="0" h="258" w="214">
                  <a:moveTo>
                    <a:pt x="52" y="0"/>
                  </a:moveTo>
                  <a:lnTo>
                    <a:pt x="0" y="0"/>
                  </a:lnTo>
                  <a:lnTo>
                    <a:pt x="0" y="210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214" y="258"/>
                  </a:lnTo>
                  <a:lnTo>
                    <a:pt x="214" y="207"/>
                  </a:lnTo>
                  <a:lnTo>
                    <a:pt x="52" y="20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72"/>
            <p:cNvSpPr/>
            <p:nvPr/>
          </p:nvSpPr>
          <p:spPr>
            <a:xfrm>
              <a:off x="2034229" y="890472"/>
              <a:ext cx="245012" cy="53003"/>
            </a:xfrm>
            <a:custGeom>
              <a:rect b="b" l="l" r="r" t="t"/>
              <a:pathLst>
                <a:path extrusionOk="0" h="53" w="245">
                  <a:moveTo>
                    <a:pt x="0" y="53"/>
                  </a:moveTo>
                  <a:lnTo>
                    <a:pt x="245" y="53"/>
                  </a:lnTo>
                  <a:lnTo>
                    <a:pt x="245" y="0"/>
                  </a:lnTo>
                  <a:lnTo>
                    <a:pt x="45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72"/>
            <p:cNvSpPr/>
            <p:nvPr/>
          </p:nvSpPr>
          <p:spPr>
            <a:xfrm>
              <a:off x="1043181" y="888472"/>
              <a:ext cx="298014" cy="436021"/>
            </a:xfrm>
            <a:custGeom>
              <a:rect b="b" l="l" r="r" t="t"/>
              <a:pathLst>
                <a:path extrusionOk="0" h="436" w="298">
                  <a:moveTo>
                    <a:pt x="245" y="2"/>
                  </a:moveTo>
                  <a:lnTo>
                    <a:pt x="43" y="2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262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245" y="315"/>
                  </a:lnTo>
                  <a:lnTo>
                    <a:pt x="245" y="436"/>
                  </a:lnTo>
                  <a:lnTo>
                    <a:pt x="298" y="436"/>
                  </a:lnTo>
                  <a:lnTo>
                    <a:pt x="298" y="0"/>
                  </a:lnTo>
                  <a:lnTo>
                    <a:pt x="245" y="0"/>
                  </a:lnTo>
                  <a:lnTo>
                    <a:pt x="245" y="2"/>
                  </a:lnTo>
                  <a:close/>
                  <a:moveTo>
                    <a:pt x="52" y="53"/>
                  </a:moveTo>
                  <a:lnTo>
                    <a:pt x="245" y="53"/>
                  </a:lnTo>
                  <a:lnTo>
                    <a:pt x="245" y="262"/>
                  </a:lnTo>
                  <a:lnTo>
                    <a:pt x="52" y="262"/>
                  </a:lnTo>
                  <a:lnTo>
                    <a:pt x="52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72"/>
            <p:cNvSpPr/>
            <p:nvPr/>
          </p:nvSpPr>
          <p:spPr>
            <a:xfrm>
              <a:off x="816170" y="840470"/>
              <a:ext cx="179009" cy="363018"/>
            </a:xfrm>
            <a:custGeom>
              <a:rect b="b" l="l" r="r" t="t"/>
              <a:pathLst>
                <a:path extrusionOk="0" h="151" w="75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24" y="129"/>
                    <a:pt x="24" y="129"/>
                    <a:pt x="24" y="129"/>
                  </a:cubicBezTo>
                  <a:lnTo>
                    <a:pt x="24" y="127"/>
                  </a:lnTo>
                  <a:close/>
                  <a:moveTo>
                    <a:pt x="1" y="127"/>
                  </a:moveTo>
                  <a:cubicBezTo>
                    <a:pt x="16" y="127"/>
                    <a:pt x="16" y="127"/>
                    <a:pt x="16" y="127"/>
                  </a:cubicBezTo>
                  <a:cubicBezTo>
                    <a:pt x="10" y="127"/>
                    <a:pt x="3" y="127"/>
                    <a:pt x="1" y="1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2"/>
            <p:cNvSpPr/>
            <p:nvPr/>
          </p:nvSpPr>
          <p:spPr>
            <a:xfrm>
              <a:off x="1817219" y="804468"/>
              <a:ext cx="176009" cy="397019"/>
            </a:xfrm>
            <a:custGeom>
              <a:rect b="b" l="l" r="r" t="t"/>
              <a:pathLst>
                <a:path extrusionOk="0" h="165" w="74">
                  <a:moveTo>
                    <a:pt x="24" y="142"/>
                  </a:moveTo>
                  <a:cubicBezTo>
                    <a:pt x="24" y="142"/>
                    <a:pt x="24" y="142"/>
                    <a:pt x="24" y="14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24" y="144"/>
                    <a:pt x="24" y="144"/>
                    <a:pt x="24" y="144"/>
                  </a:cubicBezTo>
                  <a:lnTo>
                    <a:pt x="24" y="142"/>
                  </a:lnTo>
                  <a:close/>
                  <a:moveTo>
                    <a:pt x="0" y="142"/>
                  </a:moveTo>
                  <a:cubicBezTo>
                    <a:pt x="17" y="142"/>
                    <a:pt x="17" y="142"/>
                    <a:pt x="17" y="142"/>
                  </a:cubicBezTo>
                  <a:cubicBezTo>
                    <a:pt x="11" y="142"/>
                    <a:pt x="3" y="142"/>
                    <a:pt x="0" y="1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2"/>
            <p:cNvSpPr/>
            <p:nvPr/>
          </p:nvSpPr>
          <p:spPr>
            <a:xfrm>
              <a:off x="1722214" y="888472"/>
              <a:ext cx="57000" cy="31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ro + content box x 4">
  <p:cSld name="1_Intro + content box x 4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3"/>
          <p:cNvSpPr/>
          <p:nvPr/>
        </p:nvSpPr>
        <p:spPr>
          <a:xfrm>
            <a:off x="4170591" y="-5303"/>
            <a:ext cx="4973400" cy="51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`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3"/>
          <p:cNvSpPr txBox="1"/>
          <p:nvPr>
            <p:ph type="title"/>
          </p:nvPr>
        </p:nvSpPr>
        <p:spPr>
          <a:xfrm>
            <a:off x="560789" y="458095"/>
            <a:ext cx="330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73"/>
          <p:cNvSpPr txBox="1"/>
          <p:nvPr>
            <p:ph idx="1" type="body"/>
          </p:nvPr>
        </p:nvSpPr>
        <p:spPr>
          <a:xfrm>
            <a:off x="560786" y="1785769"/>
            <a:ext cx="33099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1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73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73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+ content box x 4">
  <p:cSld name="Intro + content box x 4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4"/>
          <p:cNvSpPr/>
          <p:nvPr/>
        </p:nvSpPr>
        <p:spPr>
          <a:xfrm>
            <a:off x="4170592" y="-5302"/>
            <a:ext cx="2500200" cy="262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`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4"/>
          <p:cNvSpPr/>
          <p:nvPr/>
        </p:nvSpPr>
        <p:spPr>
          <a:xfrm>
            <a:off x="6644960" y="-5302"/>
            <a:ext cx="2495400" cy="26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4"/>
          <p:cNvSpPr/>
          <p:nvPr/>
        </p:nvSpPr>
        <p:spPr>
          <a:xfrm>
            <a:off x="4180709" y="2624410"/>
            <a:ext cx="2481600" cy="25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4"/>
          <p:cNvSpPr/>
          <p:nvPr/>
        </p:nvSpPr>
        <p:spPr>
          <a:xfrm>
            <a:off x="6646649" y="2618757"/>
            <a:ext cx="2493600" cy="253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4"/>
          <p:cNvSpPr txBox="1"/>
          <p:nvPr>
            <p:ph idx="1" type="body"/>
          </p:nvPr>
        </p:nvSpPr>
        <p:spPr>
          <a:xfrm>
            <a:off x="4517530" y="358082"/>
            <a:ext cx="1743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74"/>
          <p:cNvSpPr txBox="1"/>
          <p:nvPr>
            <p:ph idx="2" type="body"/>
          </p:nvPr>
        </p:nvSpPr>
        <p:spPr>
          <a:xfrm>
            <a:off x="7059461" y="358082"/>
            <a:ext cx="1743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74"/>
          <p:cNvSpPr txBox="1"/>
          <p:nvPr>
            <p:ph idx="3" type="body"/>
          </p:nvPr>
        </p:nvSpPr>
        <p:spPr>
          <a:xfrm>
            <a:off x="4517530" y="2900015"/>
            <a:ext cx="1743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74"/>
          <p:cNvSpPr txBox="1"/>
          <p:nvPr>
            <p:ph idx="4" type="body"/>
          </p:nvPr>
        </p:nvSpPr>
        <p:spPr>
          <a:xfrm>
            <a:off x="7081823" y="2900015"/>
            <a:ext cx="1743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74"/>
          <p:cNvSpPr txBox="1"/>
          <p:nvPr>
            <p:ph type="title"/>
          </p:nvPr>
        </p:nvSpPr>
        <p:spPr>
          <a:xfrm>
            <a:off x="560789" y="458095"/>
            <a:ext cx="330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74"/>
          <p:cNvSpPr txBox="1"/>
          <p:nvPr>
            <p:ph idx="5" type="body"/>
          </p:nvPr>
        </p:nvSpPr>
        <p:spPr>
          <a:xfrm>
            <a:off x="560786" y="1785769"/>
            <a:ext cx="33099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1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74"/>
          <p:cNvSpPr txBox="1"/>
          <p:nvPr>
            <p:ph idx="6" type="body"/>
          </p:nvPr>
        </p:nvSpPr>
        <p:spPr>
          <a:xfrm>
            <a:off x="4504136" y="706642"/>
            <a:ext cx="17574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1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74"/>
          <p:cNvSpPr txBox="1"/>
          <p:nvPr>
            <p:ph idx="7" type="body"/>
          </p:nvPr>
        </p:nvSpPr>
        <p:spPr>
          <a:xfrm>
            <a:off x="7054158" y="706642"/>
            <a:ext cx="17574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1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74"/>
          <p:cNvSpPr txBox="1"/>
          <p:nvPr>
            <p:ph idx="8" type="body"/>
          </p:nvPr>
        </p:nvSpPr>
        <p:spPr>
          <a:xfrm>
            <a:off x="4504136" y="3236784"/>
            <a:ext cx="17574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1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74"/>
          <p:cNvSpPr txBox="1"/>
          <p:nvPr>
            <p:ph idx="9" type="body"/>
          </p:nvPr>
        </p:nvSpPr>
        <p:spPr>
          <a:xfrm>
            <a:off x="7081823" y="3246274"/>
            <a:ext cx="17574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1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74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74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74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5"/>
          <p:cNvSpPr txBox="1"/>
          <p:nvPr>
            <p:ph type="title"/>
          </p:nvPr>
        </p:nvSpPr>
        <p:spPr>
          <a:xfrm>
            <a:off x="560786" y="458094"/>
            <a:ext cx="4996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75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4" name="Google Shape;194;p75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75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6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2">
  <p:cSld name="SECTION_HEADER_4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07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07"/>
          <p:cNvSpPr txBox="1"/>
          <p:nvPr/>
        </p:nvSpPr>
        <p:spPr>
          <a:xfrm>
            <a:off x="7848060" y="4815076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23" name="Google Shape;23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RONT_PAGE">
  <p:cSld name="2_FRONT_PAG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7"/>
          <p:cNvPicPr preferRelativeResize="0"/>
          <p:nvPr/>
        </p:nvPicPr>
        <p:blipFill rotWithShape="1">
          <a:blip r:embed="rId2">
            <a:alphaModFix/>
          </a:blip>
          <a:srcRect b="7792" l="0" r="0" t="7783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7"/>
          <p:cNvSpPr/>
          <p:nvPr/>
        </p:nvSpPr>
        <p:spPr>
          <a:xfrm>
            <a:off x="0" y="0"/>
            <a:ext cx="7852200" cy="5143500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23000">
                <a:srgbClr val="F2F2F2">
                  <a:alpha val="0"/>
                </a:srgbClr>
              </a:gs>
              <a:gs pos="56000">
                <a:srgbClr val="F9F9F9"/>
              </a:gs>
              <a:gs pos="58999">
                <a:srgbClr val="FFFFFF"/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77"/>
          <p:cNvPicPr preferRelativeResize="0"/>
          <p:nvPr/>
        </p:nvPicPr>
        <p:blipFill rotWithShape="1">
          <a:blip r:embed="rId3">
            <a:alphaModFix/>
          </a:blip>
          <a:srcRect b="11305" l="47227" r="-21126" t="11306"/>
          <a:stretch/>
        </p:blipFill>
        <p:spPr>
          <a:xfrm>
            <a:off x="-1" y="0"/>
            <a:ext cx="49114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7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3" name="Google Shape;203;p77"/>
          <p:cNvSpPr txBox="1"/>
          <p:nvPr>
            <p:ph type="ctrTitle"/>
          </p:nvPr>
        </p:nvSpPr>
        <p:spPr>
          <a:xfrm>
            <a:off x="615700" y="1328738"/>
            <a:ext cx="3956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77"/>
          <p:cNvSpPr txBox="1"/>
          <p:nvPr>
            <p:ph idx="1" type="body"/>
          </p:nvPr>
        </p:nvSpPr>
        <p:spPr>
          <a:xfrm>
            <a:off x="615701" y="2936081"/>
            <a:ext cx="2738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5" name="Google Shape;205;p77"/>
          <p:cNvGrpSpPr/>
          <p:nvPr/>
        </p:nvGrpSpPr>
        <p:grpSpPr>
          <a:xfrm>
            <a:off x="612164" y="603366"/>
            <a:ext cx="1136451" cy="390049"/>
            <a:chOff x="1000125" y="406401"/>
            <a:chExt cx="2405188" cy="825500"/>
          </a:xfrm>
        </p:grpSpPr>
        <p:sp>
          <p:nvSpPr>
            <p:cNvPr id="206" name="Google Shape;206;p77"/>
            <p:cNvSpPr/>
            <p:nvPr/>
          </p:nvSpPr>
          <p:spPr>
            <a:xfrm>
              <a:off x="1900238" y="539751"/>
              <a:ext cx="473075" cy="500063"/>
            </a:xfrm>
            <a:custGeom>
              <a:rect b="b" l="l" r="r" t="t"/>
              <a:pathLst>
                <a:path extrusionOk="0" h="315" w="298">
                  <a:moveTo>
                    <a:pt x="246" y="262"/>
                  </a:moveTo>
                  <a:lnTo>
                    <a:pt x="53" y="262"/>
                  </a:lnTo>
                  <a:lnTo>
                    <a:pt x="53" y="2"/>
                  </a:lnTo>
                  <a:lnTo>
                    <a:pt x="0" y="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8" y="315"/>
                  </a:lnTo>
                  <a:lnTo>
                    <a:pt x="248" y="313"/>
                  </a:lnTo>
                  <a:lnTo>
                    <a:pt x="298" y="262"/>
                  </a:lnTo>
                  <a:lnTo>
                    <a:pt x="298" y="0"/>
                  </a:lnTo>
                  <a:lnTo>
                    <a:pt x="246" y="0"/>
                  </a:lnTo>
                  <a:lnTo>
                    <a:pt x="246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7"/>
            <p:cNvSpPr/>
            <p:nvPr/>
          </p:nvSpPr>
          <p:spPr>
            <a:xfrm>
              <a:off x="3325813" y="542926"/>
              <a:ext cx="79500" cy="49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7"/>
            <p:cNvSpPr/>
            <p:nvPr/>
          </p:nvSpPr>
          <p:spPr>
            <a:xfrm>
              <a:off x="2933700" y="627063"/>
              <a:ext cx="339725" cy="409575"/>
            </a:xfrm>
            <a:custGeom>
              <a:rect b="b" l="l" r="r" t="t"/>
              <a:pathLst>
                <a:path extrusionOk="0" h="258" w="214">
                  <a:moveTo>
                    <a:pt x="52" y="0"/>
                  </a:moveTo>
                  <a:lnTo>
                    <a:pt x="0" y="0"/>
                  </a:lnTo>
                  <a:lnTo>
                    <a:pt x="0" y="210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214" y="258"/>
                  </a:lnTo>
                  <a:lnTo>
                    <a:pt x="214" y="207"/>
                  </a:lnTo>
                  <a:lnTo>
                    <a:pt x="52" y="20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7"/>
            <p:cNvSpPr/>
            <p:nvPr/>
          </p:nvSpPr>
          <p:spPr>
            <a:xfrm>
              <a:off x="2933700" y="542926"/>
              <a:ext cx="388938" cy="84138"/>
            </a:xfrm>
            <a:custGeom>
              <a:rect b="b" l="l" r="r" t="t"/>
              <a:pathLst>
                <a:path extrusionOk="0" h="53" w="245">
                  <a:moveTo>
                    <a:pt x="0" y="53"/>
                  </a:moveTo>
                  <a:lnTo>
                    <a:pt x="245" y="53"/>
                  </a:lnTo>
                  <a:lnTo>
                    <a:pt x="245" y="0"/>
                  </a:lnTo>
                  <a:lnTo>
                    <a:pt x="45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7"/>
            <p:cNvSpPr/>
            <p:nvPr/>
          </p:nvSpPr>
          <p:spPr>
            <a:xfrm>
              <a:off x="1360488" y="539751"/>
              <a:ext cx="473075" cy="692150"/>
            </a:xfrm>
            <a:custGeom>
              <a:rect b="b" l="l" r="r" t="t"/>
              <a:pathLst>
                <a:path extrusionOk="0" h="436" w="298">
                  <a:moveTo>
                    <a:pt x="245" y="2"/>
                  </a:moveTo>
                  <a:lnTo>
                    <a:pt x="43" y="2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262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245" y="315"/>
                  </a:lnTo>
                  <a:lnTo>
                    <a:pt x="245" y="436"/>
                  </a:lnTo>
                  <a:lnTo>
                    <a:pt x="298" y="436"/>
                  </a:lnTo>
                  <a:lnTo>
                    <a:pt x="298" y="0"/>
                  </a:lnTo>
                  <a:lnTo>
                    <a:pt x="245" y="0"/>
                  </a:lnTo>
                  <a:lnTo>
                    <a:pt x="245" y="2"/>
                  </a:lnTo>
                  <a:close/>
                  <a:moveTo>
                    <a:pt x="52" y="53"/>
                  </a:moveTo>
                  <a:lnTo>
                    <a:pt x="245" y="53"/>
                  </a:lnTo>
                  <a:lnTo>
                    <a:pt x="245" y="262"/>
                  </a:lnTo>
                  <a:lnTo>
                    <a:pt x="52" y="262"/>
                  </a:lnTo>
                  <a:lnTo>
                    <a:pt x="52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7"/>
            <p:cNvSpPr/>
            <p:nvPr/>
          </p:nvSpPr>
          <p:spPr>
            <a:xfrm>
              <a:off x="1000125" y="463551"/>
              <a:ext cx="284163" cy="576263"/>
            </a:xfrm>
            <a:custGeom>
              <a:rect b="b" l="l" r="r" t="t"/>
              <a:pathLst>
                <a:path extrusionOk="0" h="151" w="75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24" y="129"/>
                    <a:pt x="24" y="129"/>
                    <a:pt x="24" y="129"/>
                  </a:cubicBezTo>
                  <a:lnTo>
                    <a:pt x="24" y="127"/>
                  </a:lnTo>
                  <a:close/>
                  <a:moveTo>
                    <a:pt x="1" y="127"/>
                  </a:moveTo>
                  <a:cubicBezTo>
                    <a:pt x="16" y="127"/>
                    <a:pt x="16" y="127"/>
                    <a:pt x="16" y="127"/>
                  </a:cubicBezTo>
                  <a:cubicBezTo>
                    <a:pt x="10" y="127"/>
                    <a:pt x="3" y="127"/>
                    <a:pt x="1" y="1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7"/>
            <p:cNvSpPr/>
            <p:nvPr/>
          </p:nvSpPr>
          <p:spPr>
            <a:xfrm>
              <a:off x="2589213" y="406401"/>
              <a:ext cx="279400" cy="630238"/>
            </a:xfrm>
            <a:custGeom>
              <a:rect b="b" l="l" r="r" t="t"/>
              <a:pathLst>
                <a:path extrusionOk="0" h="165" w="74">
                  <a:moveTo>
                    <a:pt x="24" y="142"/>
                  </a:moveTo>
                  <a:cubicBezTo>
                    <a:pt x="24" y="142"/>
                    <a:pt x="24" y="142"/>
                    <a:pt x="24" y="14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24" y="144"/>
                    <a:pt x="24" y="144"/>
                    <a:pt x="24" y="144"/>
                  </a:cubicBezTo>
                  <a:lnTo>
                    <a:pt x="24" y="142"/>
                  </a:lnTo>
                  <a:close/>
                  <a:moveTo>
                    <a:pt x="0" y="142"/>
                  </a:moveTo>
                  <a:cubicBezTo>
                    <a:pt x="17" y="142"/>
                    <a:pt x="17" y="142"/>
                    <a:pt x="17" y="142"/>
                  </a:cubicBezTo>
                  <a:cubicBezTo>
                    <a:pt x="11" y="142"/>
                    <a:pt x="3" y="142"/>
                    <a:pt x="0" y="1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7"/>
            <p:cNvSpPr/>
            <p:nvPr/>
          </p:nvSpPr>
          <p:spPr>
            <a:xfrm>
              <a:off x="2438400" y="539751"/>
              <a:ext cx="90600" cy="5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_PAGE">
  <p:cSld name="FRONT_PAG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green card&#10;&#10;Description automatically generated with low confidence" id="215" name="Google Shape;21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8"/>
          <p:cNvSpPr txBox="1"/>
          <p:nvPr>
            <p:ph type="ctrTitle"/>
          </p:nvPr>
        </p:nvSpPr>
        <p:spPr>
          <a:xfrm>
            <a:off x="615700" y="1328738"/>
            <a:ext cx="3956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78"/>
          <p:cNvSpPr txBox="1"/>
          <p:nvPr>
            <p:ph idx="1" type="subTitle"/>
          </p:nvPr>
        </p:nvSpPr>
        <p:spPr>
          <a:xfrm>
            <a:off x="615700" y="3610137"/>
            <a:ext cx="4025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B4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8" name="Google Shape;218;p78"/>
          <p:cNvGrpSpPr/>
          <p:nvPr/>
        </p:nvGrpSpPr>
        <p:grpSpPr>
          <a:xfrm>
            <a:off x="612164" y="603366"/>
            <a:ext cx="1136451" cy="390049"/>
            <a:chOff x="1000125" y="406401"/>
            <a:chExt cx="2405188" cy="825500"/>
          </a:xfrm>
        </p:grpSpPr>
        <p:sp>
          <p:nvSpPr>
            <p:cNvPr id="219" name="Google Shape;219;p78"/>
            <p:cNvSpPr/>
            <p:nvPr/>
          </p:nvSpPr>
          <p:spPr>
            <a:xfrm>
              <a:off x="1900238" y="539751"/>
              <a:ext cx="473075" cy="500063"/>
            </a:xfrm>
            <a:custGeom>
              <a:rect b="b" l="l" r="r" t="t"/>
              <a:pathLst>
                <a:path extrusionOk="0" h="315" w="298">
                  <a:moveTo>
                    <a:pt x="246" y="262"/>
                  </a:moveTo>
                  <a:lnTo>
                    <a:pt x="53" y="262"/>
                  </a:lnTo>
                  <a:lnTo>
                    <a:pt x="53" y="2"/>
                  </a:lnTo>
                  <a:lnTo>
                    <a:pt x="0" y="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8" y="315"/>
                  </a:lnTo>
                  <a:lnTo>
                    <a:pt x="248" y="313"/>
                  </a:lnTo>
                  <a:lnTo>
                    <a:pt x="298" y="262"/>
                  </a:lnTo>
                  <a:lnTo>
                    <a:pt x="298" y="0"/>
                  </a:lnTo>
                  <a:lnTo>
                    <a:pt x="246" y="0"/>
                  </a:lnTo>
                  <a:lnTo>
                    <a:pt x="246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8"/>
            <p:cNvSpPr/>
            <p:nvPr/>
          </p:nvSpPr>
          <p:spPr>
            <a:xfrm>
              <a:off x="3325813" y="542926"/>
              <a:ext cx="79500" cy="49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8"/>
            <p:cNvSpPr/>
            <p:nvPr/>
          </p:nvSpPr>
          <p:spPr>
            <a:xfrm>
              <a:off x="2933700" y="627063"/>
              <a:ext cx="339725" cy="409575"/>
            </a:xfrm>
            <a:custGeom>
              <a:rect b="b" l="l" r="r" t="t"/>
              <a:pathLst>
                <a:path extrusionOk="0" h="258" w="214">
                  <a:moveTo>
                    <a:pt x="52" y="0"/>
                  </a:moveTo>
                  <a:lnTo>
                    <a:pt x="0" y="0"/>
                  </a:lnTo>
                  <a:lnTo>
                    <a:pt x="0" y="210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214" y="258"/>
                  </a:lnTo>
                  <a:lnTo>
                    <a:pt x="214" y="207"/>
                  </a:lnTo>
                  <a:lnTo>
                    <a:pt x="52" y="20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8"/>
            <p:cNvSpPr/>
            <p:nvPr/>
          </p:nvSpPr>
          <p:spPr>
            <a:xfrm>
              <a:off x="2933700" y="542926"/>
              <a:ext cx="388938" cy="84138"/>
            </a:xfrm>
            <a:custGeom>
              <a:rect b="b" l="l" r="r" t="t"/>
              <a:pathLst>
                <a:path extrusionOk="0" h="53" w="245">
                  <a:moveTo>
                    <a:pt x="0" y="53"/>
                  </a:moveTo>
                  <a:lnTo>
                    <a:pt x="245" y="53"/>
                  </a:lnTo>
                  <a:lnTo>
                    <a:pt x="245" y="0"/>
                  </a:lnTo>
                  <a:lnTo>
                    <a:pt x="45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8"/>
            <p:cNvSpPr/>
            <p:nvPr/>
          </p:nvSpPr>
          <p:spPr>
            <a:xfrm>
              <a:off x="1360488" y="539751"/>
              <a:ext cx="473075" cy="692150"/>
            </a:xfrm>
            <a:custGeom>
              <a:rect b="b" l="l" r="r" t="t"/>
              <a:pathLst>
                <a:path extrusionOk="0" h="436" w="298">
                  <a:moveTo>
                    <a:pt x="245" y="2"/>
                  </a:moveTo>
                  <a:lnTo>
                    <a:pt x="43" y="2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262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245" y="315"/>
                  </a:lnTo>
                  <a:lnTo>
                    <a:pt x="245" y="436"/>
                  </a:lnTo>
                  <a:lnTo>
                    <a:pt x="298" y="436"/>
                  </a:lnTo>
                  <a:lnTo>
                    <a:pt x="298" y="0"/>
                  </a:lnTo>
                  <a:lnTo>
                    <a:pt x="245" y="0"/>
                  </a:lnTo>
                  <a:lnTo>
                    <a:pt x="245" y="2"/>
                  </a:lnTo>
                  <a:close/>
                  <a:moveTo>
                    <a:pt x="52" y="53"/>
                  </a:moveTo>
                  <a:lnTo>
                    <a:pt x="245" y="53"/>
                  </a:lnTo>
                  <a:lnTo>
                    <a:pt x="245" y="262"/>
                  </a:lnTo>
                  <a:lnTo>
                    <a:pt x="52" y="262"/>
                  </a:lnTo>
                  <a:lnTo>
                    <a:pt x="52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8"/>
            <p:cNvSpPr/>
            <p:nvPr/>
          </p:nvSpPr>
          <p:spPr>
            <a:xfrm>
              <a:off x="1000125" y="463551"/>
              <a:ext cx="284163" cy="576263"/>
            </a:xfrm>
            <a:custGeom>
              <a:rect b="b" l="l" r="r" t="t"/>
              <a:pathLst>
                <a:path extrusionOk="0" h="151" w="75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24" y="129"/>
                    <a:pt x="24" y="129"/>
                    <a:pt x="24" y="129"/>
                  </a:cubicBezTo>
                  <a:lnTo>
                    <a:pt x="24" y="127"/>
                  </a:lnTo>
                  <a:close/>
                  <a:moveTo>
                    <a:pt x="1" y="127"/>
                  </a:moveTo>
                  <a:cubicBezTo>
                    <a:pt x="16" y="127"/>
                    <a:pt x="16" y="127"/>
                    <a:pt x="16" y="127"/>
                  </a:cubicBezTo>
                  <a:cubicBezTo>
                    <a:pt x="10" y="127"/>
                    <a:pt x="3" y="127"/>
                    <a:pt x="1" y="1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8"/>
            <p:cNvSpPr/>
            <p:nvPr/>
          </p:nvSpPr>
          <p:spPr>
            <a:xfrm>
              <a:off x="2589213" y="406401"/>
              <a:ext cx="279400" cy="630238"/>
            </a:xfrm>
            <a:custGeom>
              <a:rect b="b" l="l" r="r" t="t"/>
              <a:pathLst>
                <a:path extrusionOk="0" h="165" w="74">
                  <a:moveTo>
                    <a:pt x="24" y="142"/>
                  </a:moveTo>
                  <a:cubicBezTo>
                    <a:pt x="24" y="142"/>
                    <a:pt x="24" y="142"/>
                    <a:pt x="24" y="14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24" y="144"/>
                    <a:pt x="24" y="144"/>
                    <a:pt x="24" y="144"/>
                  </a:cubicBezTo>
                  <a:lnTo>
                    <a:pt x="24" y="142"/>
                  </a:lnTo>
                  <a:close/>
                  <a:moveTo>
                    <a:pt x="0" y="142"/>
                  </a:moveTo>
                  <a:cubicBezTo>
                    <a:pt x="17" y="142"/>
                    <a:pt x="17" y="142"/>
                    <a:pt x="17" y="142"/>
                  </a:cubicBezTo>
                  <a:cubicBezTo>
                    <a:pt x="11" y="142"/>
                    <a:pt x="3" y="142"/>
                    <a:pt x="0" y="1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8"/>
            <p:cNvSpPr/>
            <p:nvPr/>
          </p:nvSpPr>
          <p:spPr>
            <a:xfrm>
              <a:off x="2438400" y="539751"/>
              <a:ext cx="90600" cy="5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&#10;&#10;Description automatically generated" id="227" name="Google Shape;22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747" y="4386238"/>
            <a:ext cx="1512767" cy="32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28" name="Google Shape;22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3566" y="4295334"/>
            <a:ext cx="1562752" cy="32968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78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PAGE – SIMPLE">
  <p:cSld name="TEXT PAGE – SIMPLE"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9"/>
          <p:cNvSpPr txBox="1"/>
          <p:nvPr>
            <p:ph type="title"/>
          </p:nvPr>
        </p:nvSpPr>
        <p:spPr>
          <a:xfrm>
            <a:off x="561623" y="449728"/>
            <a:ext cx="8123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79"/>
          <p:cNvSpPr txBox="1"/>
          <p:nvPr>
            <p:ph idx="1" type="body"/>
          </p:nvPr>
        </p:nvSpPr>
        <p:spPr>
          <a:xfrm>
            <a:off x="561623" y="1175606"/>
            <a:ext cx="8123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79"/>
          <p:cNvSpPr txBox="1"/>
          <p:nvPr/>
        </p:nvSpPr>
        <p:spPr>
          <a:xfrm>
            <a:off x="305219" y="483828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9"/>
          <p:cNvSpPr txBox="1"/>
          <p:nvPr>
            <p:ph idx="2" type="body"/>
          </p:nvPr>
        </p:nvSpPr>
        <p:spPr>
          <a:xfrm>
            <a:off x="561623" y="1616086"/>
            <a:ext cx="81234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79"/>
          <p:cNvSpPr txBox="1"/>
          <p:nvPr/>
        </p:nvSpPr>
        <p:spPr>
          <a:xfrm>
            <a:off x="715634" y="5174661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1 – 14pt Arial Nova Regular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9"/>
          <p:cNvSpPr txBox="1"/>
          <p:nvPr>
            <p:ph idx="3" type="body"/>
          </p:nvPr>
        </p:nvSpPr>
        <p:spPr>
          <a:xfrm>
            <a:off x="561623" y="1972810"/>
            <a:ext cx="81234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79"/>
          <p:cNvSpPr txBox="1"/>
          <p:nvPr>
            <p:ph idx="4" type="body"/>
          </p:nvPr>
        </p:nvSpPr>
        <p:spPr>
          <a:xfrm>
            <a:off x="561623" y="2315237"/>
            <a:ext cx="81234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79"/>
          <p:cNvSpPr txBox="1"/>
          <p:nvPr>
            <p:ph idx="5" type="body"/>
          </p:nvPr>
        </p:nvSpPr>
        <p:spPr>
          <a:xfrm>
            <a:off x="561623" y="2596592"/>
            <a:ext cx="81234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79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79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1" name="Google Shape;241;p79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ETTER / PROPOSAL">
  <p:cSld name="COVER LETTER / PROPOSAL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0"/>
          <p:cNvSpPr/>
          <p:nvPr/>
        </p:nvSpPr>
        <p:spPr>
          <a:xfrm>
            <a:off x="6251278" y="1"/>
            <a:ext cx="289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0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5" name="Google Shape;245;p80"/>
          <p:cNvSpPr txBox="1"/>
          <p:nvPr/>
        </p:nvSpPr>
        <p:spPr>
          <a:xfrm>
            <a:off x="305219" y="483828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0"/>
          <p:cNvSpPr txBox="1"/>
          <p:nvPr>
            <p:ph idx="1" type="body"/>
          </p:nvPr>
        </p:nvSpPr>
        <p:spPr>
          <a:xfrm>
            <a:off x="563374" y="445592"/>
            <a:ext cx="50721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80"/>
          <p:cNvSpPr txBox="1"/>
          <p:nvPr>
            <p:ph idx="2" type="body"/>
          </p:nvPr>
        </p:nvSpPr>
        <p:spPr>
          <a:xfrm>
            <a:off x="563374" y="797524"/>
            <a:ext cx="5072100" cy="4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80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80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PAGE_SPLIT_RIGHT">
  <p:cSld name="TEXT PAGE_SPLIT_RIGHT"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1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3" name="Google Shape;253;p81"/>
          <p:cNvSpPr txBox="1"/>
          <p:nvPr>
            <p:ph type="title"/>
          </p:nvPr>
        </p:nvSpPr>
        <p:spPr>
          <a:xfrm>
            <a:off x="561623" y="449728"/>
            <a:ext cx="3796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81"/>
          <p:cNvSpPr txBox="1"/>
          <p:nvPr>
            <p:ph idx="1" type="body"/>
          </p:nvPr>
        </p:nvSpPr>
        <p:spPr>
          <a:xfrm>
            <a:off x="4862939" y="445592"/>
            <a:ext cx="3796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5" name="Google Shape;25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1"/>
          <p:cNvSpPr txBox="1"/>
          <p:nvPr>
            <p:ph idx="2" type="body"/>
          </p:nvPr>
        </p:nvSpPr>
        <p:spPr>
          <a:xfrm>
            <a:off x="561975" y="1194319"/>
            <a:ext cx="37968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81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81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PAGE_SPLIT_LEFT">
  <p:cSld name="TEXT_PAGE_SPLIT_LEFT"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2"/>
          <p:cNvSpPr/>
          <p:nvPr/>
        </p:nvSpPr>
        <p:spPr>
          <a:xfrm>
            <a:off x="4572447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2"/>
          <p:cNvSpPr txBox="1"/>
          <p:nvPr>
            <p:ph type="title"/>
          </p:nvPr>
        </p:nvSpPr>
        <p:spPr>
          <a:xfrm>
            <a:off x="561679" y="458093"/>
            <a:ext cx="3820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82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" name="Google Shape;263;p82"/>
          <p:cNvSpPr txBox="1"/>
          <p:nvPr>
            <p:ph idx="1" type="body"/>
          </p:nvPr>
        </p:nvSpPr>
        <p:spPr>
          <a:xfrm>
            <a:off x="561975" y="1194319"/>
            <a:ext cx="37968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82"/>
          <p:cNvSpPr txBox="1"/>
          <p:nvPr>
            <p:ph idx="2" type="body"/>
          </p:nvPr>
        </p:nvSpPr>
        <p:spPr>
          <a:xfrm>
            <a:off x="4862939" y="445592"/>
            <a:ext cx="3796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82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82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_BOXES">
  <p:cSld name="INFO_BOXES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3"/>
          <p:cNvSpPr/>
          <p:nvPr/>
        </p:nvSpPr>
        <p:spPr>
          <a:xfrm>
            <a:off x="828676" y="2310026"/>
            <a:ext cx="8308181" cy="2833568"/>
          </a:xfrm>
          <a:custGeom>
            <a:rect b="b" l="l" r="r" t="t"/>
            <a:pathLst>
              <a:path extrusionOk="0" h="5037455" w="14770100">
                <a:moveTo>
                  <a:pt x="14770100" y="0"/>
                </a:moveTo>
                <a:lnTo>
                  <a:pt x="0" y="0"/>
                </a:lnTo>
                <a:lnTo>
                  <a:pt x="0" y="5037289"/>
                </a:lnTo>
                <a:lnTo>
                  <a:pt x="14770100" y="5037289"/>
                </a:lnTo>
                <a:lnTo>
                  <a:pt x="147701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3"/>
          <p:cNvSpPr/>
          <p:nvPr/>
        </p:nvSpPr>
        <p:spPr>
          <a:xfrm>
            <a:off x="828676" y="3016849"/>
            <a:ext cx="2578894" cy="2126694"/>
          </a:xfrm>
          <a:custGeom>
            <a:rect b="b" l="l" r="r" t="t"/>
            <a:pathLst>
              <a:path extrusionOk="0" h="3780790" w="4584700">
                <a:moveTo>
                  <a:pt x="2558757" y="0"/>
                </a:moveTo>
                <a:lnTo>
                  <a:pt x="1632204" y="0"/>
                </a:lnTo>
                <a:lnTo>
                  <a:pt x="1631530" y="2678328"/>
                </a:lnTo>
                <a:lnTo>
                  <a:pt x="1064780" y="2025929"/>
                </a:lnTo>
                <a:lnTo>
                  <a:pt x="0" y="2025929"/>
                </a:lnTo>
                <a:lnTo>
                  <a:pt x="0" y="2973920"/>
                </a:lnTo>
                <a:lnTo>
                  <a:pt x="1610766" y="2973920"/>
                </a:lnTo>
                <a:lnTo>
                  <a:pt x="1610766" y="3780713"/>
                </a:lnTo>
                <a:lnTo>
                  <a:pt x="2558757" y="3780713"/>
                </a:lnTo>
                <a:lnTo>
                  <a:pt x="2558757" y="2973920"/>
                </a:lnTo>
                <a:lnTo>
                  <a:pt x="4584700" y="2973920"/>
                </a:lnTo>
                <a:lnTo>
                  <a:pt x="4584700" y="2025929"/>
                </a:lnTo>
                <a:lnTo>
                  <a:pt x="2558757" y="2025929"/>
                </a:lnTo>
                <a:lnTo>
                  <a:pt x="2558757" y="0"/>
                </a:lnTo>
                <a:close/>
              </a:path>
            </a:pathLst>
          </a:custGeom>
          <a:solidFill>
            <a:srgbClr val="CFF9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83"/>
          <p:cNvSpPr/>
          <p:nvPr/>
        </p:nvSpPr>
        <p:spPr>
          <a:xfrm>
            <a:off x="828676" y="2312768"/>
            <a:ext cx="8308181" cy="2828925"/>
          </a:xfrm>
          <a:custGeom>
            <a:rect b="b" l="l" r="r" t="t"/>
            <a:pathLst>
              <a:path extrusionOk="0" h="5029200" w="14770100">
                <a:moveTo>
                  <a:pt x="840203" y="4267200"/>
                </a:moveTo>
                <a:lnTo>
                  <a:pt x="806279" y="4267200"/>
                </a:lnTo>
                <a:lnTo>
                  <a:pt x="818616" y="4279900"/>
                </a:lnTo>
                <a:lnTo>
                  <a:pt x="818616" y="5029200"/>
                </a:lnTo>
                <a:lnTo>
                  <a:pt x="827188" y="5029200"/>
                </a:lnTo>
                <a:lnTo>
                  <a:pt x="827188" y="4279900"/>
                </a:lnTo>
                <a:lnTo>
                  <a:pt x="840203" y="4267200"/>
                </a:lnTo>
                <a:close/>
              </a:path>
              <a:path extrusionOk="0" h="5029200" w="14770100">
                <a:moveTo>
                  <a:pt x="1727221" y="4267200"/>
                </a:moveTo>
                <a:lnTo>
                  <a:pt x="1692929" y="4267200"/>
                </a:lnTo>
                <a:lnTo>
                  <a:pt x="1705571" y="4279900"/>
                </a:lnTo>
                <a:lnTo>
                  <a:pt x="1705571" y="5029200"/>
                </a:lnTo>
                <a:lnTo>
                  <a:pt x="1714144" y="5029200"/>
                </a:lnTo>
                <a:lnTo>
                  <a:pt x="1714144" y="4279900"/>
                </a:lnTo>
                <a:lnTo>
                  <a:pt x="1727221" y="4267200"/>
                </a:lnTo>
                <a:close/>
              </a:path>
              <a:path extrusionOk="0" h="5029200" w="14770100">
                <a:moveTo>
                  <a:pt x="2614218" y="4267200"/>
                </a:moveTo>
                <a:lnTo>
                  <a:pt x="2579606" y="4267200"/>
                </a:lnTo>
                <a:lnTo>
                  <a:pt x="2592526" y="4279900"/>
                </a:lnTo>
                <a:lnTo>
                  <a:pt x="2592526" y="5029200"/>
                </a:lnTo>
                <a:lnTo>
                  <a:pt x="2601099" y="5029200"/>
                </a:lnTo>
                <a:lnTo>
                  <a:pt x="2601099" y="4279900"/>
                </a:lnTo>
                <a:lnTo>
                  <a:pt x="2614218" y="4267200"/>
                </a:lnTo>
                <a:close/>
              </a:path>
              <a:path extrusionOk="0" h="5029200" w="14770100">
                <a:moveTo>
                  <a:pt x="3501150" y="4267200"/>
                </a:moveTo>
                <a:lnTo>
                  <a:pt x="3466261" y="4267200"/>
                </a:lnTo>
                <a:lnTo>
                  <a:pt x="3479418" y="4279900"/>
                </a:lnTo>
                <a:lnTo>
                  <a:pt x="3479418" y="5029200"/>
                </a:lnTo>
                <a:lnTo>
                  <a:pt x="3487991" y="5029200"/>
                </a:lnTo>
                <a:lnTo>
                  <a:pt x="3487991" y="4279900"/>
                </a:lnTo>
                <a:lnTo>
                  <a:pt x="3501150" y="4267200"/>
                </a:lnTo>
                <a:close/>
              </a:path>
              <a:path extrusionOk="0" h="5029200" w="14770100">
                <a:moveTo>
                  <a:pt x="4388095" y="4267200"/>
                </a:moveTo>
                <a:lnTo>
                  <a:pt x="4352981" y="4267200"/>
                </a:lnTo>
                <a:lnTo>
                  <a:pt x="4366373" y="4279900"/>
                </a:lnTo>
                <a:lnTo>
                  <a:pt x="4366373" y="5029200"/>
                </a:lnTo>
                <a:lnTo>
                  <a:pt x="4374933" y="5029200"/>
                </a:lnTo>
                <a:lnTo>
                  <a:pt x="4374933" y="4279900"/>
                </a:lnTo>
                <a:lnTo>
                  <a:pt x="4388095" y="4267200"/>
                </a:lnTo>
                <a:close/>
              </a:path>
              <a:path extrusionOk="0" h="5029200" w="14770100">
                <a:moveTo>
                  <a:pt x="5275014" y="4267200"/>
                </a:moveTo>
                <a:lnTo>
                  <a:pt x="5239716" y="4267200"/>
                </a:lnTo>
                <a:lnTo>
                  <a:pt x="5253316" y="4279900"/>
                </a:lnTo>
                <a:lnTo>
                  <a:pt x="5253316" y="5029200"/>
                </a:lnTo>
                <a:lnTo>
                  <a:pt x="5261889" y="5029200"/>
                </a:lnTo>
                <a:lnTo>
                  <a:pt x="5261889" y="4279900"/>
                </a:lnTo>
                <a:lnTo>
                  <a:pt x="5275014" y="4267200"/>
                </a:lnTo>
                <a:close/>
              </a:path>
              <a:path extrusionOk="0" h="5029200" w="14770100">
                <a:moveTo>
                  <a:pt x="6161911" y="4267200"/>
                </a:moveTo>
                <a:lnTo>
                  <a:pt x="6126482" y="4267200"/>
                </a:lnTo>
                <a:lnTo>
                  <a:pt x="6140271" y="4279900"/>
                </a:lnTo>
                <a:lnTo>
                  <a:pt x="6140271" y="5029200"/>
                </a:lnTo>
                <a:lnTo>
                  <a:pt x="6148831" y="5029200"/>
                </a:lnTo>
                <a:lnTo>
                  <a:pt x="6148831" y="4279900"/>
                </a:lnTo>
                <a:lnTo>
                  <a:pt x="6161911" y="4267200"/>
                </a:lnTo>
                <a:close/>
              </a:path>
              <a:path extrusionOk="0" h="5029200" w="14770100">
                <a:moveTo>
                  <a:pt x="7048736" y="4267200"/>
                </a:moveTo>
                <a:lnTo>
                  <a:pt x="7013239" y="4267200"/>
                </a:lnTo>
                <a:lnTo>
                  <a:pt x="7027163" y="4279900"/>
                </a:lnTo>
                <a:lnTo>
                  <a:pt x="7027163" y="5029200"/>
                </a:lnTo>
                <a:lnTo>
                  <a:pt x="7035723" y="5029200"/>
                </a:lnTo>
                <a:lnTo>
                  <a:pt x="7035723" y="4279900"/>
                </a:lnTo>
                <a:lnTo>
                  <a:pt x="7048736" y="4267200"/>
                </a:lnTo>
                <a:close/>
              </a:path>
              <a:path extrusionOk="0" h="5029200" w="14770100">
                <a:moveTo>
                  <a:pt x="7936624" y="4267200"/>
                </a:moveTo>
                <a:lnTo>
                  <a:pt x="7901091" y="4267200"/>
                </a:lnTo>
                <a:lnTo>
                  <a:pt x="7914118" y="4279900"/>
                </a:lnTo>
                <a:lnTo>
                  <a:pt x="7914118" y="5029200"/>
                </a:lnTo>
                <a:lnTo>
                  <a:pt x="7922691" y="5029200"/>
                </a:lnTo>
                <a:lnTo>
                  <a:pt x="7922691" y="4279900"/>
                </a:lnTo>
                <a:lnTo>
                  <a:pt x="7936624" y="4267200"/>
                </a:lnTo>
                <a:close/>
              </a:path>
              <a:path extrusionOk="0" h="5029200" w="14770100">
                <a:moveTo>
                  <a:pt x="8823440" y="4267200"/>
                </a:moveTo>
                <a:lnTo>
                  <a:pt x="8787940" y="4267200"/>
                </a:lnTo>
                <a:lnTo>
                  <a:pt x="8801074" y="4279900"/>
                </a:lnTo>
                <a:lnTo>
                  <a:pt x="8801074" y="5029200"/>
                </a:lnTo>
                <a:lnTo>
                  <a:pt x="8809634" y="5029200"/>
                </a:lnTo>
                <a:lnTo>
                  <a:pt x="8809634" y="4279900"/>
                </a:lnTo>
                <a:lnTo>
                  <a:pt x="8823440" y="4267200"/>
                </a:lnTo>
                <a:close/>
              </a:path>
              <a:path extrusionOk="0" h="5029200" w="14770100">
                <a:moveTo>
                  <a:pt x="9710199" y="4267200"/>
                </a:moveTo>
                <a:lnTo>
                  <a:pt x="9674776" y="4267200"/>
                </a:lnTo>
                <a:lnTo>
                  <a:pt x="9687966" y="4279900"/>
                </a:lnTo>
                <a:lnTo>
                  <a:pt x="9687966" y="5029200"/>
                </a:lnTo>
                <a:lnTo>
                  <a:pt x="9696538" y="5029200"/>
                </a:lnTo>
                <a:lnTo>
                  <a:pt x="9696538" y="4279900"/>
                </a:lnTo>
                <a:lnTo>
                  <a:pt x="9710199" y="4267200"/>
                </a:lnTo>
                <a:close/>
              </a:path>
              <a:path extrusionOk="0" h="5029200" w="14770100">
                <a:moveTo>
                  <a:pt x="10596964" y="4267200"/>
                </a:moveTo>
                <a:lnTo>
                  <a:pt x="10561671" y="4267200"/>
                </a:lnTo>
                <a:lnTo>
                  <a:pt x="10574921" y="4279900"/>
                </a:lnTo>
                <a:lnTo>
                  <a:pt x="10574921" y="5029200"/>
                </a:lnTo>
                <a:lnTo>
                  <a:pt x="10583493" y="5029200"/>
                </a:lnTo>
                <a:lnTo>
                  <a:pt x="10583493" y="4279900"/>
                </a:lnTo>
                <a:lnTo>
                  <a:pt x="10596964" y="4267200"/>
                </a:lnTo>
                <a:close/>
              </a:path>
              <a:path extrusionOk="0" h="5029200" w="14770100">
                <a:moveTo>
                  <a:pt x="11483705" y="4267200"/>
                </a:moveTo>
                <a:lnTo>
                  <a:pt x="11448591" y="4267200"/>
                </a:lnTo>
                <a:lnTo>
                  <a:pt x="11461876" y="4279900"/>
                </a:lnTo>
                <a:lnTo>
                  <a:pt x="11461876" y="5029200"/>
                </a:lnTo>
                <a:lnTo>
                  <a:pt x="11470436" y="5029200"/>
                </a:lnTo>
                <a:lnTo>
                  <a:pt x="11470436" y="4279900"/>
                </a:lnTo>
                <a:lnTo>
                  <a:pt x="11483705" y="4267200"/>
                </a:lnTo>
                <a:close/>
              </a:path>
              <a:path extrusionOk="0" h="5029200" w="14770100">
                <a:moveTo>
                  <a:pt x="12370416" y="4267200"/>
                </a:moveTo>
                <a:lnTo>
                  <a:pt x="12335529" y="4267200"/>
                </a:lnTo>
                <a:lnTo>
                  <a:pt x="12348819" y="4279900"/>
                </a:lnTo>
                <a:lnTo>
                  <a:pt x="12348819" y="5029200"/>
                </a:lnTo>
                <a:lnTo>
                  <a:pt x="12357379" y="5029200"/>
                </a:lnTo>
                <a:lnTo>
                  <a:pt x="12357379" y="4279900"/>
                </a:lnTo>
                <a:lnTo>
                  <a:pt x="12370416" y="4267200"/>
                </a:lnTo>
                <a:close/>
              </a:path>
              <a:path extrusionOk="0" h="5029200" w="14770100">
                <a:moveTo>
                  <a:pt x="13257081" y="4267200"/>
                </a:moveTo>
                <a:lnTo>
                  <a:pt x="13222466" y="4267200"/>
                </a:lnTo>
                <a:lnTo>
                  <a:pt x="13235723" y="4279900"/>
                </a:lnTo>
                <a:lnTo>
                  <a:pt x="13235723" y="5029200"/>
                </a:lnTo>
                <a:lnTo>
                  <a:pt x="13244283" y="5029200"/>
                </a:lnTo>
                <a:lnTo>
                  <a:pt x="13244283" y="4279900"/>
                </a:lnTo>
                <a:lnTo>
                  <a:pt x="13257081" y="4267200"/>
                </a:lnTo>
                <a:close/>
              </a:path>
              <a:path extrusionOk="0" h="5029200" w="14770100">
                <a:moveTo>
                  <a:pt x="14143750" y="4267200"/>
                </a:moveTo>
                <a:lnTo>
                  <a:pt x="14109454" y="4267200"/>
                </a:lnTo>
                <a:lnTo>
                  <a:pt x="14122653" y="4279900"/>
                </a:lnTo>
                <a:lnTo>
                  <a:pt x="14122653" y="5029200"/>
                </a:lnTo>
                <a:lnTo>
                  <a:pt x="14131226" y="5029200"/>
                </a:lnTo>
                <a:lnTo>
                  <a:pt x="14131226" y="4279900"/>
                </a:lnTo>
                <a:lnTo>
                  <a:pt x="14143750" y="4267200"/>
                </a:lnTo>
                <a:close/>
              </a:path>
              <a:path extrusionOk="0" h="5029200" w="14770100">
                <a:moveTo>
                  <a:pt x="862456" y="4241800"/>
                </a:moveTo>
                <a:lnTo>
                  <a:pt x="785253" y="4241800"/>
                </a:lnTo>
                <a:lnTo>
                  <a:pt x="788867" y="4254500"/>
                </a:lnTo>
                <a:lnTo>
                  <a:pt x="796119" y="4267200"/>
                </a:lnTo>
                <a:lnTo>
                  <a:pt x="850966" y="4267200"/>
                </a:lnTo>
                <a:lnTo>
                  <a:pt x="858656" y="4254500"/>
                </a:lnTo>
                <a:lnTo>
                  <a:pt x="862456" y="4241800"/>
                </a:lnTo>
                <a:close/>
              </a:path>
              <a:path extrusionOk="0" h="5029200" w="14770100">
                <a:moveTo>
                  <a:pt x="1749157" y="4241800"/>
                </a:moveTo>
                <a:lnTo>
                  <a:pt x="1671789" y="4241800"/>
                </a:lnTo>
                <a:lnTo>
                  <a:pt x="1675251" y="4254500"/>
                </a:lnTo>
                <a:lnTo>
                  <a:pt x="1682560" y="4267200"/>
                </a:lnTo>
                <a:lnTo>
                  <a:pt x="1737980" y="4267200"/>
                </a:lnTo>
                <a:lnTo>
                  <a:pt x="1745574" y="4254500"/>
                </a:lnTo>
                <a:lnTo>
                  <a:pt x="1749157" y="4241800"/>
                </a:lnTo>
                <a:close/>
              </a:path>
              <a:path extrusionOk="0" h="5029200" w="14770100">
                <a:moveTo>
                  <a:pt x="2635846" y="4241800"/>
                </a:moveTo>
                <a:lnTo>
                  <a:pt x="2558325" y="4241800"/>
                </a:lnTo>
                <a:lnTo>
                  <a:pt x="2561672" y="4254500"/>
                </a:lnTo>
                <a:lnTo>
                  <a:pt x="2569044" y="4267200"/>
                </a:lnTo>
                <a:lnTo>
                  <a:pt x="2624959" y="4267200"/>
                </a:lnTo>
                <a:lnTo>
                  <a:pt x="2632456" y="4254500"/>
                </a:lnTo>
                <a:lnTo>
                  <a:pt x="2635846" y="4241800"/>
                </a:lnTo>
                <a:close/>
              </a:path>
              <a:path extrusionOk="0" h="5029200" w="14770100">
                <a:moveTo>
                  <a:pt x="3522522" y="4241800"/>
                </a:moveTo>
                <a:lnTo>
                  <a:pt x="3444874" y="4241800"/>
                </a:lnTo>
                <a:lnTo>
                  <a:pt x="3448109" y="4254500"/>
                </a:lnTo>
                <a:lnTo>
                  <a:pt x="3455531" y="4267200"/>
                </a:lnTo>
                <a:lnTo>
                  <a:pt x="3511881" y="4267200"/>
                </a:lnTo>
                <a:lnTo>
                  <a:pt x="3519300" y="4254500"/>
                </a:lnTo>
                <a:lnTo>
                  <a:pt x="3522522" y="4241800"/>
                </a:lnTo>
                <a:close/>
              </a:path>
              <a:path extrusionOk="0" h="5029200" w="14770100">
                <a:moveTo>
                  <a:pt x="4409198" y="4241800"/>
                </a:moveTo>
                <a:lnTo>
                  <a:pt x="4331448" y="4241800"/>
                </a:lnTo>
                <a:lnTo>
                  <a:pt x="4334589" y="4254500"/>
                </a:lnTo>
                <a:lnTo>
                  <a:pt x="4342077" y="4267200"/>
                </a:lnTo>
                <a:lnTo>
                  <a:pt x="4398790" y="4267200"/>
                </a:lnTo>
                <a:lnTo>
                  <a:pt x="4406123" y="4254500"/>
                </a:lnTo>
                <a:lnTo>
                  <a:pt x="4409198" y="4241800"/>
                </a:lnTo>
                <a:close/>
              </a:path>
              <a:path extrusionOk="0" h="5029200" w="14770100">
                <a:moveTo>
                  <a:pt x="5295848" y="4241800"/>
                </a:moveTo>
                <a:lnTo>
                  <a:pt x="5218010" y="4241800"/>
                </a:lnTo>
                <a:lnTo>
                  <a:pt x="5221094" y="4254500"/>
                </a:lnTo>
                <a:lnTo>
                  <a:pt x="5228653" y="4267200"/>
                </a:lnTo>
                <a:lnTo>
                  <a:pt x="5285650" y="4267200"/>
                </a:lnTo>
                <a:lnTo>
                  <a:pt x="5292896" y="4254500"/>
                </a:lnTo>
                <a:lnTo>
                  <a:pt x="5295848" y="4241800"/>
                </a:lnTo>
                <a:close/>
              </a:path>
              <a:path extrusionOk="0" h="5029200" w="14770100">
                <a:moveTo>
                  <a:pt x="6182499" y="4241800"/>
                </a:moveTo>
                <a:lnTo>
                  <a:pt x="6104610" y="4241800"/>
                </a:lnTo>
                <a:lnTo>
                  <a:pt x="6107648" y="4254500"/>
                </a:lnTo>
                <a:lnTo>
                  <a:pt x="6115273" y="4267200"/>
                </a:lnTo>
                <a:lnTo>
                  <a:pt x="6172485" y="4267200"/>
                </a:lnTo>
                <a:lnTo>
                  <a:pt x="6179649" y="4254500"/>
                </a:lnTo>
                <a:lnTo>
                  <a:pt x="6182499" y="4241800"/>
                </a:lnTo>
                <a:close/>
              </a:path>
              <a:path extrusionOk="0" h="5029200" w="14770100">
                <a:moveTo>
                  <a:pt x="7069124" y="4241800"/>
                </a:moveTo>
                <a:lnTo>
                  <a:pt x="6991197" y="4241800"/>
                </a:lnTo>
                <a:lnTo>
                  <a:pt x="6994220" y="4254500"/>
                </a:lnTo>
                <a:lnTo>
                  <a:pt x="7001912" y="4267200"/>
                </a:lnTo>
                <a:lnTo>
                  <a:pt x="7059243" y="4267200"/>
                </a:lnTo>
                <a:lnTo>
                  <a:pt x="7066341" y="4254500"/>
                </a:lnTo>
                <a:lnTo>
                  <a:pt x="7069124" y="4241800"/>
                </a:lnTo>
                <a:close/>
              </a:path>
              <a:path extrusionOk="0" h="5029200" w="14770100">
                <a:moveTo>
                  <a:pt x="7958657" y="4241800"/>
                </a:moveTo>
                <a:lnTo>
                  <a:pt x="7880717" y="4241800"/>
                </a:lnTo>
                <a:lnTo>
                  <a:pt x="7883486" y="4254500"/>
                </a:lnTo>
                <a:lnTo>
                  <a:pt x="7890579" y="4267200"/>
                </a:lnTo>
                <a:lnTo>
                  <a:pt x="7947956" y="4267200"/>
                </a:lnTo>
                <a:lnTo>
                  <a:pt x="7955647" y="4254500"/>
                </a:lnTo>
                <a:lnTo>
                  <a:pt x="7958657" y="4241800"/>
                </a:lnTo>
                <a:close/>
              </a:path>
              <a:path extrusionOk="0" h="5029200" w="14770100">
                <a:moveTo>
                  <a:pt x="8845270" y="4241800"/>
                </a:moveTo>
                <a:lnTo>
                  <a:pt x="8767343" y="4241800"/>
                </a:lnTo>
                <a:lnTo>
                  <a:pt x="8770154" y="4254500"/>
                </a:lnTo>
                <a:lnTo>
                  <a:pt x="8777326" y="4267200"/>
                </a:lnTo>
                <a:lnTo>
                  <a:pt x="8834657" y="4267200"/>
                </a:lnTo>
                <a:lnTo>
                  <a:pt x="8842272" y="4254500"/>
                </a:lnTo>
                <a:lnTo>
                  <a:pt x="8845270" y="4241800"/>
                </a:lnTo>
                <a:close/>
              </a:path>
              <a:path extrusionOk="0" h="5029200" w="14770100">
                <a:moveTo>
                  <a:pt x="9731857" y="4241800"/>
                </a:moveTo>
                <a:lnTo>
                  <a:pt x="9653968" y="4241800"/>
                </a:lnTo>
                <a:lnTo>
                  <a:pt x="9656849" y="4254500"/>
                </a:lnTo>
                <a:lnTo>
                  <a:pt x="9664094" y="4267200"/>
                </a:lnTo>
                <a:lnTo>
                  <a:pt x="9721298" y="4267200"/>
                </a:lnTo>
                <a:lnTo>
                  <a:pt x="9728847" y="4254500"/>
                </a:lnTo>
                <a:lnTo>
                  <a:pt x="9731857" y="4241800"/>
                </a:lnTo>
                <a:close/>
              </a:path>
              <a:path extrusionOk="0" h="5029200" w="14770100">
                <a:moveTo>
                  <a:pt x="10618456" y="4241800"/>
                </a:moveTo>
                <a:lnTo>
                  <a:pt x="10540618" y="4241800"/>
                </a:lnTo>
                <a:lnTo>
                  <a:pt x="10543595" y="4254500"/>
                </a:lnTo>
                <a:lnTo>
                  <a:pt x="10550921" y="4267200"/>
                </a:lnTo>
                <a:lnTo>
                  <a:pt x="10607919" y="4267200"/>
                </a:lnTo>
                <a:lnTo>
                  <a:pt x="10615401" y="4254500"/>
                </a:lnTo>
                <a:lnTo>
                  <a:pt x="10618456" y="4241800"/>
                </a:lnTo>
                <a:close/>
              </a:path>
              <a:path extrusionOk="0" h="5029200" w="14770100">
                <a:moveTo>
                  <a:pt x="11505018" y="4241800"/>
                </a:moveTo>
                <a:lnTo>
                  <a:pt x="11427269" y="4241800"/>
                </a:lnTo>
                <a:lnTo>
                  <a:pt x="11430374" y="4254500"/>
                </a:lnTo>
                <a:lnTo>
                  <a:pt x="11437786" y="4267200"/>
                </a:lnTo>
                <a:lnTo>
                  <a:pt x="11494499" y="4267200"/>
                </a:lnTo>
                <a:lnTo>
                  <a:pt x="11501908" y="4254500"/>
                </a:lnTo>
                <a:lnTo>
                  <a:pt x="11505018" y="4241800"/>
                </a:lnTo>
                <a:close/>
              </a:path>
              <a:path extrusionOk="0" h="5029200" w="14770100">
                <a:moveTo>
                  <a:pt x="12391592" y="4241800"/>
                </a:moveTo>
                <a:lnTo>
                  <a:pt x="12313945" y="4241800"/>
                </a:lnTo>
                <a:lnTo>
                  <a:pt x="12317190" y="4254500"/>
                </a:lnTo>
                <a:lnTo>
                  <a:pt x="12324686" y="4267200"/>
                </a:lnTo>
                <a:lnTo>
                  <a:pt x="12381043" y="4267200"/>
                </a:lnTo>
                <a:lnTo>
                  <a:pt x="12388391" y="4254500"/>
                </a:lnTo>
                <a:lnTo>
                  <a:pt x="12391592" y="4241800"/>
                </a:lnTo>
                <a:close/>
              </a:path>
              <a:path extrusionOk="0" h="5029200" w="14770100">
                <a:moveTo>
                  <a:pt x="13278129" y="4241800"/>
                </a:moveTo>
                <a:lnTo>
                  <a:pt x="13200620" y="4241800"/>
                </a:lnTo>
                <a:lnTo>
                  <a:pt x="13204034" y="4254500"/>
                </a:lnTo>
                <a:lnTo>
                  <a:pt x="13211609" y="4267200"/>
                </a:lnTo>
                <a:lnTo>
                  <a:pt x="13267535" y="4267200"/>
                </a:lnTo>
                <a:lnTo>
                  <a:pt x="13274824" y="4254500"/>
                </a:lnTo>
                <a:lnTo>
                  <a:pt x="13278129" y="4241800"/>
                </a:lnTo>
                <a:close/>
              </a:path>
              <a:path extrusionOk="0" h="5029200" w="14770100">
                <a:moveTo>
                  <a:pt x="14164677" y="4241800"/>
                </a:moveTo>
                <a:lnTo>
                  <a:pt x="14087296" y="4241800"/>
                </a:lnTo>
                <a:lnTo>
                  <a:pt x="14090915" y="4254500"/>
                </a:lnTo>
                <a:lnTo>
                  <a:pt x="14098588" y="4267200"/>
                </a:lnTo>
                <a:lnTo>
                  <a:pt x="14154009" y="4267200"/>
                </a:lnTo>
                <a:lnTo>
                  <a:pt x="14161240" y="4254500"/>
                </a:lnTo>
                <a:lnTo>
                  <a:pt x="14164677" y="4241800"/>
                </a:lnTo>
                <a:close/>
              </a:path>
              <a:path extrusionOk="0" h="5029200" w="14770100">
                <a:moveTo>
                  <a:pt x="14770100" y="4229100"/>
                </a:moveTo>
                <a:lnTo>
                  <a:pt x="0" y="4229100"/>
                </a:lnTo>
                <a:lnTo>
                  <a:pt x="0" y="4241800"/>
                </a:lnTo>
                <a:lnTo>
                  <a:pt x="14770100" y="4241800"/>
                </a:lnTo>
                <a:lnTo>
                  <a:pt x="14770100" y="4229100"/>
                </a:lnTo>
                <a:close/>
              </a:path>
              <a:path extrusionOk="0" h="5029200" w="14770100">
                <a:moveTo>
                  <a:pt x="858656" y="4216400"/>
                </a:moveTo>
                <a:lnTo>
                  <a:pt x="788817" y="4216400"/>
                </a:lnTo>
                <a:lnTo>
                  <a:pt x="785240" y="4229100"/>
                </a:lnTo>
                <a:lnTo>
                  <a:pt x="862456" y="4229100"/>
                </a:lnTo>
                <a:lnTo>
                  <a:pt x="858656" y="4216400"/>
                </a:lnTo>
                <a:close/>
              </a:path>
              <a:path extrusionOk="0" h="5029200" w="14770100">
                <a:moveTo>
                  <a:pt x="1745051" y="4216400"/>
                </a:moveTo>
                <a:lnTo>
                  <a:pt x="1675732" y="4216400"/>
                </a:lnTo>
                <a:lnTo>
                  <a:pt x="1671941" y="4229100"/>
                </a:lnTo>
                <a:lnTo>
                  <a:pt x="1748992" y="4229100"/>
                </a:lnTo>
                <a:lnTo>
                  <a:pt x="1745051" y="4216400"/>
                </a:lnTo>
                <a:close/>
              </a:path>
              <a:path extrusionOk="0" h="5029200" w="14770100">
                <a:moveTo>
                  <a:pt x="2631481" y="4216400"/>
                </a:moveTo>
                <a:lnTo>
                  <a:pt x="2562608" y="4216400"/>
                </a:lnTo>
                <a:lnTo>
                  <a:pt x="2558643" y="4229100"/>
                </a:lnTo>
                <a:lnTo>
                  <a:pt x="2635516" y="4229100"/>
                </a:lnTo>
                <a:lnTo>
                  <a:pt x="2631481" y="4216400"/>
                </a:lnTo>
                <a:close/>
              </a:path>
              <a:path extrusionOk="0" h="5029200" w="14770100">
                <a:moveTo>
                  <a:pt x="3517952" y="4216400"/>
                </a:moveTo>
                <a:lnTo>
                  <a:pt x="3449430" y="4216400"/>
                </a:lnTo>
                <a:lnTo>
                  <a:pt x="3445306" y="4229100"/>
                </a:lnTo>
                <a:lnTo>
                  <a:pt x="3522077" y="4229100"/>
                </a:lnTo>
                <a:lnTo>
                  <a:pt x="3517952" y="4216400"/>
                </a:lnTo>
                <a:close/>
              </a:path>
              <a:path extrusionOk="0" h="5029200" w="14770100">
                <a:moveTo>
                  <a:pt x="4386929" y="4203700"/>
                </a:moveTo>
                <a:lnTo>
                  <a:pt x="4343858" y="4203700"/>
                </a:lnTo>
                <a:lnTo>
                  <a:pt x="4336239" y="4216400"/>
                </a:lnTo>
                <a:lnTo>
                  <a:pt x="4331982" y="4229100"/>
                </a:lnTo>
                <a:lnTo>
                  <a:pt x="4408652" y="4229100"/>
                </a:lnTo>
                <a:lnTo>
                  <a:pt x="4404464" y="4216400"/>
                </a:lnTo>
                <a:lnTo>
                  <a:pt x="4396998" y="4216400"/>
                </a:lnTo>
                <a:lnTo>
                  <a:pt x="4386929" y="4203700"/>
                </a:lnTo>
                <a:close/>
              </a:path>
              <a:path extrusionOk="0" h="5029200" w="14770100">
                <a:moveTo>
                  <a:pt x="5283609" y="4203700"/>
                </a:moveTo>
                <a:lnTo>
                  <a:pt x="5230718" y="4203700"/>
                </a:lnTo>
                <a:lnTo>
                  <a:pt x="5223014" y="4216400"/>
                </a:lnTo>
                <a:lnTo>
                  <a:pt x="5218645" y="4229100"/>
                </a:lnTo>
                <a:lnTo>
                  <a:pt x="5295213" y="4229100"/>
                </a:lnTo>
                <a:lnTo>
                  <a:pt x="5290999" y="4216400"/>
                </a:lnTo>
                <a:lnTo>
                  <a:pt x="5283609" y="4203700"/>
                </a:lnTo>
                <a:close/>
              </a:path>
              <a:path extrusionOk="0" h="5029200" w="14770100">
                <a:moveTo>
                  <a:pt x="6170261" y="4203700"/>
                </a:moveTo>
                <a:lnTo>
                  <a:pt x="6117538" y="4203700"/>
                </a:lnTo>
                <a:lnTo>
                  <a:pt x="6109746" y="4216400"/>
                </a:lnTo>
                <a:lnTo>
                  <a:pt x="6105283" y="4229100"/>
                </a:lnTo>
                <a:lnTo>
                  <a:pt x="6181813" y="4229100"/>
                </a:lnTo>
                <a:lnTo>
                  <a:pt x="6177587" y="4216400"/>
                </a:lnTo>
                <a:lnTo>
                  <a:pt x="6170261" y="4203700"/>
                </a:lnTo>
                <a:close/>
              </a:path>
              <a:path extrusionOk="0" h="5029200" w="14770100">
                <a:moveTo>
                  <a:pt x="7047222" y="4203700"/>
                </a:moveTo>
                <a:lnTo>
                  <a:pt x="7004321" y="4203700"/>
                </a:lnTo>
                <a:lnTo>
                  <a:pt x="6996468" y="4216400"/>
                </a:lnTo>
                <a:lnTo>
                  <a:pt x="6991946" y="4229100"/>
                </a:lnTo>
                <a:lnTo>
                  <a:pt x="7068375" y="4229100"/>
                </a:lnTo>
                <a:lnTo>
                  <a:pt x="7064162" y="4216400"/>
                </a:lnTo>
                <a:lnTo>
                  <a:pt x="7056907" y="4216400"/>
                </a:lnTo>
                <a:lnTo>
                  <a:pt x="7047222" y="4203700"/>
                </a:lnTo>
                <a:close/>
              </a:path>
              <a:path extrusionOk="0" h="5029200" w="14770100">
                <a:moveTo>
                  <a:pt x="7945491" y="4203700"/>
                </a:moveTo>
                <a:lnTo>
                  <a:pt x="7892967" y="4203700"/>
                </a:lnTo>
                <a:lnTo>
                  <a:pt x="7885715" y="4216400"/>
                </a:lnTo>
                <a:lnTo>
                  <a:pt x="7881492" y="4229100"/>
                </a:lnTo>
                <a:lnTo>
                  <a:pt x="7957870" y="4229100"/>
                </a:lnTo>
                <a:lnTo>
                  <a:pt x="7953338" y="4216400"/>
                </a:lnTo>
                <a:lnTo>
                  <a:pt x="7945491" y="4203700"/>
                </a:lnTo>
                <a:close/>
              </a:path>
              <a:path extrusionOk="0" h="5029200" w="14770100">
                <a:moveTo>
                  <a:pt x="8832254" y="4203700"/>
                </a:moveTo>
                <a:lnTo>
                  <a:pt x="8779676" y="4203700"/>
                </a:lnTo>
                <a:lnTo>
                  <a:pt x="8772340" y="4216400"/>
                </a:lnTo>
                <a:lnTo>
                  <a:pt x="8768079" y="4229100"/>
                </a:lnTo>
                <a:lnTo>
                  <a:pt x="8844520" y="4229100"/>
                </a:lnTo>
                <a:lnTo>
                  <a:pt x="8840028" y="4216400"/>
                </a:lnTo>
                <a:lnTo>
                  <a:pt x="8832254" y="4203700"/>
                </a:lnTo>
                <a:close/>
              </a:path>
              <a:path extrusionOk="0" h="5029200" w="14770100">
                <a:moveTo>
                  <a:pt x="9719046" y="4203700"/>
                </a:moveTo>
                <a:lnTo>
                  <a:pt x="9666323" y="4203700"/>
                </a:lnTo>
                <a:lnTo>
                  <a:pt x="9658921" y="4216400"/>
                </a:lnTo>
                <a:lnTo>
                  <a:pt x="9654653" y="4229100"/>
                </a:lnTo>
                <a:lnTo>
                  <a:pt x="9731171" y="4229100"/>
                </a:lnTo>
                <a:lnTo>
                  <a:pt x="9726756" y="4216400"/>
                </a:lnTo>
                <a:lnTo>
                  <a:pt x="9719046" y="4203700"/>
                </a:lnTo>
                <a:close/>
              </a:path>
              <a:path extrusionOk="0" h="5029200" w="14770100">
                <a:moveTo>
                  <a:pt x="10605868" y="4203700"/>
                </a:moveTo>
                <a:lnTo>
                  <a:pt x="10552972" y="4203700"/>
                </a:lnTo>
                <a:lnTo>
                  <a:pt x="10545499" y="4216400"/>
                </a:lnTo>
                <a:lnTo>
                  <a:pt x="10541253" y="4229100"/>
                </a:lnTo>
                <a:lnTo>
                  <a:pt x="10617821" y="4229100"/>
                </a:lnTo>
                <a:lnTo>
                  <a:pt x="10613493" y="4216400"/>
                </a:lnTo>
                <a:lnTo>
                  <a:pt x="10605868" y="4203700"/>
                </a:lnTo>
                <a:close/>
              </a:path>
              <a:path extrusionOk="0" h="5029200" w="14770100">
                <a:moveTo>
                  <a:pt x="11492721" y="4203700"/>
                </a:moveTo>
                <a:lnTo>
                  <a:pt x="11439578" y="4203700"/>
                </a:lnTo>
                <a:lnTo>
                  <a:pt x="11432037" y="4216400"/>
                </a:lnTo>
                <a:lnTo>
                  <a:pt x="11427815" y="4229100"/>
                </a:lnTo>
                <a:lnTo>
                  <a:pt x="11504472" y="4229100"/>
                </a:lnTo>
                <a:lnTo>
                  <a:pt x="11500258" y="4216400"/>
                </a:lnTo>
                <a:lnTo>
                  <a:pt x="11492721" y="4203700"/>
                </a:lnTo>
                <a:close/>
              </a:path>
              <a:path extrusionOk="0" h="5029200" w="14770100">
                <a:moveTo>
                  <a:pt x="12369492" y="4203700"/>
                </a:moveTo>
                <a:lnTo>
                  <a:pt x="12326160" y="4203700"/>
                </a:lnTo>
                <a:lnTo>
                  <a:pt x="12318556" y="4216400"/>
                </a:lnTo>
                <a:lnTo>
                  <a:pt x="12314389" y="4229100"/>
                </a:lnTo>
                <a:lnTo>
                  <a:pt x="12391148" y="4229100"/>
                </a:lnTo>
                <a:lnTo>
                  <a:pt x="12387064" y="4216400"/>
                </a:lnTo>
                <a:lnTo>
                  <a:pt x="12379616" y="4216400"/>
                </a:lnTo>
                <a:lnTo>
                  <a:pt x="12369492" y="4203700"/>
                </a:lnTo>
                <a:close/>
              </a:path>
              <a:path extrusionOk="0" h="5029200" w="14770100">
                <a:moveTo>
                  <a:pt x="13273894" y="4216400"/>
                </a:moveTo>
                <a:lnTo>
                  <a:pt x="13205019" y="4216400"/>
                </a:lnTo>
                <a:lnTo>
                  <a:pt x="13200938" y="4229100"/>
                </a:lnTo>
                <a:lnTo>
                  <a:pt x="13277824" y="4229100"/>
                </a:lnTo>
                <a:lnTo>
                  <a:pt x="13273894" y="4216400"/>
                </a:lnTo>
                <a:close/>
              </a:path>
              <a:path extrusionOk="0" h="5029200" w="14770100">
                <a:moveTo>
                  <a:pt x="14160765" y="4216400"/>
                </a:moveTo>
                <a:lnTo>
                  <a:pt x="14091453" y="4216400"/>
                </a:lnTo>
                <a:lnTo>
                  <a:pt x="14087474" y="4229100"/>
                </a:lnTo>
                <a:lnTo>
                  <a:pt x="14164512" y="4229100"/>
                </a:lnTo>
                <a:lnTo>
                  <a:pt x="14160765" y="4216400"/>
                </a:lnTo>
                <a:close/>
              </a:path>
              <a:path extrusionOk="0" h="5029200" w="14770100">
                <a:moveTo>
                  <a:pt x="840203" y="4203700"/>
                </a:moveTo>
                <a:lnTo>
                  <a:pt x="806245" y="4203700"/>
                </a:lnTo>
                <a:lnTo>
                  <a:pt x="796065" y="4216400"/>
                </a:lnTo>
                <a:lnTo>
                  <a:pt x="850966" y="4216400"/>
                </a:lnTo>
                <a:lnTo>
                  <a:pt x="840203" y="4203700"/>
                </a:lnTo>
                <a:close/>
              </a:path>
              <a:path extrusionOk="0" h="5029200" w="14770100">
                <a:moveTo>
                  <a:pt x="1726857" y="4203700"/>
                </a:moveTo>
                <a:lnTo>
                  <a:pt x="1693266" y="4203700"/>
                </a:lnTo>
                <a:lnTo>
                  <a:pt x="1683079" y="4216400"/>
                </a:lnTo>
                <a:lnTo>
                  <a:pt x="1737416" y="4216400"/>
                </a:lnTo>
                <a:lnTo>
                  <a:pt x="1726857" y="4203700"/>
                </a:lnTo>
                <a:close/>
              </a:path>
              <a:path extrusionOk="0" h="5029200" w="14770100">
                <a:moveTo>
                  <a:pt x="2613535" y="4203700"/>
                </a:moveTo>
                <a:lnTo>
                  <a:pt x="2580260" y="4203700"/>
                </a:lnTo>
                <a:lnTo>
                  <a:pt x="2570050" y="4216400"/>
                </a:lnTo>
                <a:lnTo>
                  <a:pt x="2623908" y="4216400"/>
                </a:lnTo>
                <a:lnTo>
                  <a:pt x="2613535" y="4203700"/>
                </a:lnTo>
                <a:close/>
              </a:path>
              <a:path extrusionOk="0" h="5029200" w="14770100">
                <a:moveTo>
                  <a:pt x="3500203" y="4203700"/>
                </a:moveTo>
                <a:lnTo>
                  <a:pt x="3467185" y="4203700"/>
                </a:lnTo>
                <a:lnTo>
                  <a:pt x="3456957" y="4216400"/>
                </a:lnTo>
                <a:lnTo>
                  <a:pt x="3510425" y="4216400"/>
                </a:lnTo>
                <a:lnTo>
                  <a:pt x="3500203" y="4203700"/>
                </a:lnTo>
                <a:close/>
              </a:path>
              <a:path extrusionOk="0" h="5029200" w="14770100">
                <a:moveTo>
                  <a:pt x="13256428" y="4203700"/>
                </a:moveTo>
                <a:lnTo>
                  <a:pt x="13223155" y="4203700"/>
                </a:lnTo>
                <a:lnTo>
                  <a:pt x="13212673" y="4216400"/>
                </a:lnTo>
                <a:lnTo>
                  <a:pt x="13266530" y="4216400"/>
                </a:lnTo>
                <a:lnTo>
                  <a:pt x="13256428" y="4203700"/>
                </a:lnTo>
                <a:close/>
              </a:path>
              <a:path extrusionOk="0" h="5029200" w="14770100">
                <a:moveTo>
                  <a:pt x="14143417" y="4203700"/>
                </a:moveTo>
                <a:lnTo>
                  <a:pt x="14109830" y="4203700"/>
                </a:lnTo>
                <a:lnTo>
                  <a:pt x="14099168" y="4216400"/>
                </a:lnTo>
                <a:lnTo>
                  <a:pt x="14153498" y="4216400"/>
                </a:lnTo>
                <a:lnTo>
                  <a:pt x="14143417" y="4203700"/>
                </a:lnTo>
                <a:close/>
              </a:path>
              <a:path extrusionOk="0" h="5029200" w="14770100">
                <a:moveTo>
                  <a:pt x="827188" y="3416300"/>
                </a:moveTo>
                <a:lnTo>
                  <a:pt x="818616" y="3416300"/>
                </a:lnTo>
                <a:lnTo>
                  <a:pt x="818616" y="4203700"/>
                </a:lnTo>
                <a:lnTo>
                  <a:pt x="827188" y="4203700"/>
                </a:lnTo>
                <a:lnTo>
                  <a:pt x="827188" y="3416300"/>
                </a:lnTo>
                <a:close/>
              </a:path>
              <a:path extrusionOk="0" h="5029200" w="14770100">
                <a:moveTo>
                  <a:pt x="1714144" y="3416300"/>
                </a:moveTo>
                <a:lnTo>
                  <a:pt x="1705571" y="3416300"/>
                </a:lnTo>
                <a:lnTo>
                  <a:pt x="1705571" y="4203700"/>
                </a:lnTo>
                <a:lnTo>
                  <a:pt x="1714144" y="4203700"/>
                </a:lnTo>
                <a:lnTo>
                  <a:pt x="1714144" y="3416300"/>
                </a:lnTo>
                <a:close/>
              </a:path>
              <a:path extrusionOk="0" h="5029200" w="14770100">
                <a:moveTo>
                  <a:pt x="2601099" y="3416300"/>
                </a:moveTo>
                <a:lnTo>
                  <a:pt x="2592526" y="3416300"/>
                </a:lnTo>
                <a:lnTo>
                  <a:pt x="2592526" y="4203700"/>
                </a:lnTo>
                <a:lnTo>
                  <a:pt x="2601099" y="4203700"/>
                </a:lnTo>
                <a:lnTo>
                  <a:pt x="2601099" y="3416300"/>
                </a:lnTo>
                <a:close/>
              </a:path>
              <a:path extrusionOk="0" h="5029200" w="14770100">
                <a:moveTo>
                  <a:pt x="3487991" y="3416300"/>
                </a:moveTo>
                <a:lnTo>
                  <a:pt x="3479418" y="3416300"/>
                </a:lnTo>
                <a:lnTo>
                  <a:pt x="3479418" y="4203700"/>
                </a:lnTo>
                <a:lnTo>
                  <a:pt x="3487991" y="4203700"/>
                </a:lnTo>
                <a:lnTo>
                  <a:pt x="3487991" y="3416300"/>
                </a:lnTo>
                <a:close/>
              </a:path>
              <a:path extrusionOk="0" h="5029200" w="14770100">
                <a:moveTo>
                  <a:pt x="4374933" y="3416300"/>
                </a:moveTo>
                <a:lnTo>
                  <a:pt x="4366373" y="3416300"/>
                </a:lnTo>
                <a:lnTo>
                  <a:pt x="4366373" y="4203700"/>
                </a:lnTo>
                <a:lnTo>
                  <a:pt x="4374933" y="4203700"/>
                </a:lnTo>
                <a:lnTo>
                  <a:pt x="4374933" y="3416300"/>
                </a:lnTo>
                <a:close/>
              </a:path>
              <a:path extrusionOk="0" h="5029200" w="14770100">
                <a:moveTo>
                  <a:pt x="5261889" y="3416300"/>
                </a:moveTo>
                <a:lnTo>
                  <a:pt x="5253316" y="3416300"/>
                </a:lnTo>
                <a:lnTo>
                  <a:pt x="5253316" y="4203700"/>
                </a:lnTo>
                <a:lnTo>
                  <a:pt x="5261889" y="4203700"/>
                </a:lnTo>
                <a:lnTo>
                  <a:pt x="5261889" y="3416300"/>
                </a:lnTo>
                <a:close/>
              </a:path>
              <a:path extrusionOk="0" h="5029200" w="14770100">
                <a:moveTo>
                  <a:pt x="6148831" y="3416300"/>
                </a:moveTo>
                <a:lnTo>
                  <a:pt x="6140271" y="3416300"/>
                </a:lnTo>
                <a:lnTo>
                  <a:pt x="6140271" y="4203700"/>
                </a:lnTo>
                <a:lnTo>
                  <a:pt x="6148831" y="4203700"/>
                </a:lnTo>
                <a:lnTo>
                  <a:pt x="6148831" y="3416300"/>
                </a:lnTo>
                <a:close/>
              </a:path>
              <a:path extrusionOk="0" h="5029200" w="14770100">
                <a:moveTo>
                  <a:pt x="7035723" y="3416300"/>
                </a:moveTo>
                <a:lnTo>
                  <a:pt x="7027163" y="3416300"/>
                </a:lnTo>
                <a:lnTo>
                  <a:pt x="7027163" y="4203700"/>
                </a:lnTo>
                <a:lnTo>
                  <a:pt x="7035723" y="4203700"/>
                </a:lnTo>
                <a:lnTo>
                  <a:pt x="7035723" y="3416300"/>
                </a:lnTo>
                <a:close/>
              </a:path>
              <a:path extrusionOk="0" h="5029200" w="14770100">
                <a:moveTo>
                  <a:pt x="7922691" y="3416300"/>
                </a:moveTo>
                <a:lnTo>
                  <a:pt x="7914118" y="3416300"/>
                </a:lnTo>
                <a:lnTo>
                  <a:pt x="7914118" y="4203700"/>
                </a:lnTo>
                <a:lnTo>
                  <a:pt x="7922691" y="4203700"/>
                </a:lnTo>
                <a:lnTo>
                  <a:pt x="7922691" y="3416300"/>
                </a:lnTo>
                <a:close/>
              </a:path>
              <a:path extrusionOk="0" h="5029200" w="14770100">
                <a:moveTo>
                  <a:pt x="8809634" y="3416300"/>
                </a:moveTo>
                <a:lnTo>
                  <a:pt x="8801074" y="3416300"/>
                </a:lnTo>
                <a:lnTo>
                  <a:pt x="8801074" y="4203700"/>
                </a:lnTo>
                <a:lnTo>
                  <a:pt x="8809634" y="4203700"/>
                </a:lnTo>
                <a:lnTo>
                  <a:pt x="8809634" y="3416300"/>
                </a:lnTo>
                <a:close/>
              </a:path>
              <a:path extrusionOk="0" h="5029200" w="14770100">
                <a:moveTo>
                  <a:pt x="9696538" y="3416300"/>
                </a:moveTo>
                <a:lnTo>
                  <a:pt x="9687966" y="3416300"/>
                </a:lnTo>
                <a:lnTo>
                  <a:pt x="9687966" y="4203700"/>
                </a:lnTo>
                <a:lnTo>
                  <a:pt x="9696538" y="4203700"/>
                </a:lnTo>
                <a:lnTo>
                  <a:pt x="9696538" y="3416300"/>
                </a:lnTo>
                <a:close/>
              </a:path>
              <a:path extrusionOk="0" h="5029200" w="14770100">
                <a:moveTo>
                  <a:pt x="10583493" y="3416300"/>
                </a:moveTo>
                <a:lnTo>
                  <a:pt x="10574921" y="3416300"/>
                </a:lnTo>
                <a:lnTo>
                  <a:pt x="10574921" y="4203700"/>
                </a:lnTo>
                <a:lnTo>
                  <a:pt x="10583493" y="4203700"/>
                </a:lnTo>
                <a:lnTo>
                  <a:pt x="10583493" y="3416300"/>
                </a:lnTo>
                <a:close/>
              </a:path>
              <a:path extrusionOk="0" h="5029200" w="14770100">
                <a:moveTo>
                  <a:pt x="11470436" y="3416300"/>
                </a:moveTo>
                <a:lnTo>
                  <a:pt x="11461876" y="3416300"/>
                </a:lnTo>
                <a:lnTo>
                  <a:pt x="11461876" y="4203700"/>
                </a:lnTo>
                <a:lnTo>
                  <a:pt x="11470436" y="4203700"/>
                </a:lnTo>
                <a:lnTo>
                  <a:pt x="11470436" y="3416300"/>
                </a:lnTo>
                <a:close/>
              </a:path>
              <a:path extrusionOk="0" h="5029200" w="14770100">
                <a:moveTo>
                  <a:pt x="12357379" y="3416300"/>
                </a:moveTo>
                <a:lnTo>
                  <a:pt x="12348819" y="3416300"/>
                </a:lnTo>
                <a:lnTo>
                  <a:pt x="12348819" y="4203700"/>
                </a:lnTo>
                <a:lnTo>
                  <a:pt x="12357379" y="4203700"/>
                </a:lnTo>
                <a:lnTo>
                  <a:pt x="12357379" y="3416300"/>
                </a:lnTo>
                <a:close/>
              </a:path>
              <a:path extrusionOk="0" h="5029200" w="14770100">
                <a:moveTo>
                  <a:pt x="13244283" y="3416300"/>
                </a:moveTo>
                <a:lnTo>
                  <a:pt x="13235723" y="3416300"/>
                </a:lnTo>
                <a:lnTo>
                  <a:pt x="13235723" y="4203700"/>
                </a:lnTo>
                <a:lnTo>
                  <a:pt x="13244283" y="4203700"/>
                </a:lnTo>
                <a:lnTo>
                  <a:pt x="13244283" y="3416300"/>
                </a:lnTo>
                <a:close/>
              </a:path>
              <a:path extrusionOk="0" h="5029200" w="14770100">
                <a:moveTo>
                  <a:pt x="14131226" y="3416300"/>
                </a:moveTo>
                <a:lnTo>
                  <a:pt x="14122653" y="3416300"/>
                </a:lnTo>
                <a:lnTo>
                  <a:pt x="14122653" y="4203700"/>
                </a:lnTo>
                <a:lnTo>
                  <a:pt x="14131226" y="4203700"/>
                </a:lnTo>
                <a:lnTo>
                  <a:pt x="14131226" y="3416300"/>
                </a:lnTo>
                <a:close/>
              </a:path>
              <a:path extrusionOk="0" h="5029200" w="14770100">
                <a:moveTo>
                  <a:pt x="862253" y="3390900"/>
                </a:moveTo>
                <a:lnTo>
                  <a:pt x="785456" y="3390900"/>
                </a:lnTo>
                <a:lnTo>
                  <a:pt x="789421" y="3403600"/>
                </a:lnTo>
                <a:lnTo>
                  <a:pt x="796716" y="3416300"/>
                </a:lnTo>
                <a:lnTo>
                  <a:pt x="850293" y="3416300"/>
                </a:lnTo>
                <a:lnTo>
                  <a:pt x="858039" y="3403600"/>
                </a:lnTo>
                <a:lnTo>
                  <a:pt x="862253" y="3390900"/>
                </a:lnTo>
                <a:close/>
              </a:path>
              <a:path extrusionOk="0" h="5029200" w="14770100">
                <a:moveTo>
                  <a:pt x="1748751" y="3390900"/>
                </a:moveTo>
                <a:lnTo>
                  <a:pt x="1672170" y="3390900"/>
                </a:lnTo>
                <a:lnTo>
                  <a:pt x="1676371" y="3403600"/>
                </a:lnTo>
                <a:lnTo>
                  <a:pt x="1683775" y="3416300"/>
                </a:lnTo>
                <a:lnTo>
                  <a:pt x="1736705" y="3416300"/>
                </a:lnTo>
                <a:lnTo>
                  <a:pt x="1744394" y="3403600"/>
                </a:lnTo>
                <a:lnTo>
                  <a:pt x="1748751" y="3390900"/>
                </a:lnTo>
                <a:close/>
              </a:path>
              <a:path extrusionOk="0" h="5029200" w="14770100">
                <a:moveTo>
                  <a:pt x="2635173" y="3390900"/>
                </a:moveTo>
                <a:lnTo>
                  <a:pt x="2558973" y="3390900"/>
                </a:lnTo>
                <a:lnTo>
                  <a:pt x="2563358" y="3403600"/>
                </a:lnTo>
                <a:lnTo>
                  <a:pt x="2570835" y="3416300"/>
                </a:lnTo>
                <a:lnTo>
                  <a:pt x="2623103" y="3416300"/>
                </a:lnTo>
                <a:lnTo>
                  <a:pt x="2630704" y="3403600"/>
                </a:lnTo>
                <a:lnTo>
                  <a:pt x="2635173" y="3390900"/>
                </a:lnTo>
                <a:close/>
              </a:path>
              <a:path extrusionOk="0" h="5029200" w="14770100">
                <a:moveTo>
                  <a:pt x="3521544" y="3390900"/>
                </a:moveTo>
                <a:lnTo>
                  <a:pt x="3445827" y="3390900"/>
                </a:lnTo>
                <a:lnTo>
                  <a:pt x="3450363" y="3403600"/>
                </a:lnTo>
                <a:lnTo>
                  <a:pt x="3457874" y="3416300"/>
                </a:lnTo>
                <a:lnTo>
                  <a:pt x="3509496" y="3416300"/>
                </a:lnTo>
                <a:lnTo>
                  <a:pt x="3517003" y="3403600"/>
                </a:lnTo>
                <a:lnTo>
                  <a:pt x="3521544" y="3390900"/>
                </a:lnTo>
                <a:close/>
              </a:path>
              <a:path extrusionOk="0" h="5029200" w="14770100">
                <a:moveTo>
                  <a:pt x="4407979" y="3390900"/>
                </a:moveTo>
                <a:lnTo>
                  <a:pt x="4332642" y="3390900"/>
                </a:lnTo>
                <a:lnTo>
                  <a:pt x="4337313" y="3403600"/>
                </a:lnTo>
                <a:lnTo>
                  <a:pt x="4344879" y="3416300"/>
                </a:lnTo>
                <a:lnTo>
                  <a:pt x="4395980" y="3416300"/>
                </a:lnTo>
                <a:lnTo>
                  <a:pt x="4403387" y="3403600"/>
                </a:lnTo>
                <a:lnTo>
                  <a:pt x="4407979" y="3390900"/>
                </a:lnTo>
                <a:close/>
              </a:path>
              <a:path extrusionOk="0" h="5029200" w="14770100">
                <a:moveTo>
                  <a:pt x="5294439" y="3390900"/>
                </a:moveTo>
                <a:lnTo>
                  <a:pt x="5219420" y="3390900"/>
                </a:lnTo>
                <a:lnTo>
                  <a:pt x="5224195" y="3403600"/>
                </a:lnTo>
                <a:lnTo>
                  <a:pt x="5231815" y="3416300"/>
                </a:lnTo>
                <a:lnTo>
                  <a:pt x="5282521" y="3416300"/>
                </a:lnTo>
                <a:lnTo>
                  <a:pt x="5289830" y="3403600"/>
                </a:lnTo>
                <a:lnTo>
                  <a:pt x="5294439" y="3390900"/>
                </a:lnTo>
                <a:close/>
              </a:path>
              <a:path extrusionOk="0" h="5029200" w="14770100">
                <a:moveTo>
                  <a:pt x="6180937" y="3390900"/>
                </a:moveTo>
                <a:lnTo>
                  <a:pt x="6106146" y="3390900"/>
                </a:lnTo>
                <a:lnTo>
                  <a:pt x="6111012" y="3403600"/>
                </a:lnTo>
                <a:lnTo>
                  <a:pt x="6118699" y="3416300"/>
                </a:lnTo>
                <a:lnTo>
                  <a:pt x="6169118" y="3416300"/>
                </a:lnTo>
                <a:lnTo>
                  <a:pt x="6176333" y="3403600"/>
                </a:lnTo>
                <a:lnTo>
                  <a:pt x="6180937" y="3390900"/>
                </a:lnTo>
                <a:close/>
              </a:path>
              <a:path extrusionOk="0" h="5029200" w="14770100">
                <a:moveTo>
                  <a:pt x="7067498" y="3390900"/>
                </a:moveTo>
                <a:lnTo>
                  <a:pt x="6992822" y="3390900"/>
                </a:lnTo>
                <a:lnTo>
                  <a:pt x="6997758" y="3403600"/>
                </a:lnTo>
                <a:lnTo>
                  <a:pt x="7005502" y="3416300"/>
                </a:lnTo>
                <a:lnTo>
                  <a:pt x="7055754" y="3416300"/>
                </a:lnTo>
                <a:lnTo>
                  <a:pt x="7062901" y="3403600"/>
                </a:lnTo>
                <a:lnTo>
                  <a:pt x="7067498" y="3390900"/>
                </a:lnTo>
                <a:close/>
              </a:path>
              <a:path extrusionOk="0" h="5029200" w="14770100">
                <a:moveTo>
                  <a:pt x="7956994" y="3390900"/>
                </a:moveTo>
                <a:lnTo>
                  <a:pt x="7882368" y="3390900"/>
                </a:lnTo>
                <a:lnTo>
                  <a:pt x="7886976" y="3403600"/>
                </a:lnTo>
                <a:lnTo>
                  <a:pt x="7894119" y="3416300"/>
                </a:lnTo>
                <a:lnTo>
                  <a:pt x="7944319" y="3416300"/>
                </a:lnTo>
                <a:lnTo>
                  <a:pt x="7952059" y="3403600"/>
                </a:lnTo>
                <a:lnTo>
                  <a:pt x="7956994" y="3390900"/>
                </a:lnTo>
                <a:close/>
              </a:path>
              <a:path extrusionOk="0" h="5029200" w="14770100">
                <a:moveTo>
                  <a:pt x="8843644" y="3390900"/>
                </a:moveTo>
                <a:lnTo>
                  <a:pt x="8768968" y="3390900"/>
                </a:lnTo>
                <a:lnTo>
                  <a:pt x="8773606" y="3403600"/>
                </a:lnTo>
                <a:lnTo>
                  <a:pt x="8780830" y="3416300"/>
                </a:lnTo>
                <a:lnTo>
                  <a:pt x="8831087" y="3416300"/>
                </a:lnTo>
                <a:lnTo>
                  <a:pt x="8838755" y="3403600"/>
                </a:lnTo>
                <a:lnTo>
                  <a:pt x="8843644" y="3390900"/>
                </a:lnTo>
                <a:close/>
              </a:path>
              <a:path extrusionOk="0" h="5029200" w="14770100">
                <a:moveTo>
                  <a:pt x="9730320" y="3390900"/>
                </a:moveTo>
                <a:lnTo>
                  <a:pt x="9655517" y="3390900"/>
                </a:lnTo>
                <a:lnTo>
                  <a:pt x="9660166" y="3403600"/>
                </a:lnTo>
                <a:lnTo>
                  <a:pt x="9667465" y="3416300"/>
                </a:lnTo>
                <a:lnTo>
                  <a:pt x="9717887" y="3416300"/>
                </a:lnTo>
                <a:lnTo>
                  <a:pt x="9725495" y="3403600"/>
                </a:lnTo>
                <a:lnTo>
                  <a:pt x="9730320" y="3390900"/>
                </a:lnTo>
                <a:close/>
              </a:path>
              <a:path extrusionOk="0" h="5029200" w="14770100">
                <a:moveTo>
                  <a:pt x="10617047" y="3390900"/>
                </a:moveTo>
                <a:lnTo>
                  <a:pt x="10542028" y="3390900"/>
                </a:lnTo>
                <a:lnTo>
                  <a:pt x="10546673" y="3403600"/>
                </a:lnTo>
                <a:lnTo>
                  <a:pt x="10554059" y="3416300"/>
                </a:lnTo>
                <a:lnTo>
                  <a:pt x="10604775" y="3416300"/>
                </a:lnTo>
                <a:lnTo>
                  <a:pt x="10612318" y="3403600"/>
                </a:lnTo>
                <a:lnTo>
                  <a:pt x="10617047" y="3390900"/>
                </a:lnTo>
                <a:close/>
              </a:path>
              <a:path extrusionOk="0" h="5029200" w="14770100">
                <a:moveTo>
                  <a:pt x="11503812" y="3390900"/>
                </a:moveTo>
                <a:lnTo>
                  <a:pt x="11428488" y="3390900"/>
                </a:lnTo>
                <a:lnTo>
                  <a:pt x="11433115" y="3403600"/>
                </a:lnTo>
                <a:lnTo>
                  <a:pt x="11440600" y="3416300"/>
                </a:lnTo>
                <a:lnTo>
                  <a:pt x="11491710" y="3416300"/>
                </a:lnTo>
                <a:lnTo>
                  <a:pt x="11499191" y="3403600"/>
                </a:lnTo>
                <a:lnTo>
                  <a:pt x="11503812" y="3390900"/>
                </a:lnTo>
                <a:close/>
              </a:path>
              <a:path extrusionOk="0" h="5029200" w="14770100">
                <a:moveTo>
                  <a:pt x="12390640" y="3390900"/>
                </a:moveTo>
                <a:lnTo>
                  <a:pt x="12314910" y="3390900"/>
                </a:lnTo>
                <a:lnTo>
                  <a:pt x="12319492" y="3403600"/>
                </a:lnTo>
                <a:lnTo>
                  <a:pt x="12327078" y="3416300"/>
                </a:lnTo>
                <a:lnTo>
                  <a:pt x="12378715" y="3416300"/>
                </a:lnTo>
                <a:lnTo>
                  <a:pt x="12386146" y="3403600"/>
                </a:lnTo>
                <a:lnTo>
                  <a:pt x="12390640" y="3390900"/>
                </a:lnTo>
                <a:close/>
              </a:path>
              <a:path extrusionOk="0" h="5029200" w="14770100">
                <a:moveTo>
                  <a:pt x="13277494" y="3390900"/>
                </a:moveTo>
                <a:lnTo>
                  <a:pt x="13201294" y="3390900"/>
                </a:lnTo>
                <a:lnTo>
                  <a:pt x="13205800" y="3403600"/>
                </a:lnTo>
                <a:lnTo>
                  <a:pt x="13213484" y="3416300"/>
                </a:lnTo>
                <a:lnTo>
                  <a:pt x="13265746" y="3416300"/>
                </a:lnTo>
                <a:lnTo>
                  <a:pt x="13273144" y="3403600"/>
                </a:lnTo>
                <a:lnTo>
                  <a:pt x="13277494" y="3390900"/>
                </a:lnTo>
                <a:close/>
              </a:path>
              <a:path extrusionOk="0" h="5029200" w="14770100">
                <a:moveTo>
                  <a:pt x="14164296" y="3390900"/>
                </a:moveTo>
                <a:lnTo>
                  <a:pt x="14087703" y="3390900"/>
                </a:lnTo>
                <a:lnTo>
                  <a:pt x="14092103" y="3403600"/>
                </a:lnTo>
                <a:lnTo>
                  <a:pt x="14099872" y="3416300"/>
                </a:lnTo>
                <a:lnTo>
                  <a:pt x="14152809" y="3416300"/>
                </a:lnTo>
                <a:lnTo>
                  <a:pt x="14160136" y="3403600"/>
                </a:lnTo>
                <a:lnTo>
                  <a:pt x="14164296" y="3390900"/>
                </a:lnTo>
                <a:close/>
              </a:path>
              <a:path extrusionOk="0" h="5029200" w="14770100">
                <a:moveTo>
                  <a:pt x="2633265" y="3365500"/>
                </a:moveTo>
                <a:lnTo>
                  <a:pt x="2560876" y="3365500"/>
                </a:lnTo>
                <a:lnTo>
                  <a:pt x="2558084" y="3378200"/>
                </a:lnTo>
                <a:lnTo>
                  <a:pt x="0" y="3378200"/>
                </a:lnTo>
                <a:lnTo>
                  <a:pt x="0" y="3390900"/>
                </a:lnTo>
                <a:lnTo>
                  <a:pt x="3444646" y="3390899"/>
                </a:lnTo>
                <a:lnTo>
                  <a:pt x="2636087" y="3378200"/>
                </a:lnTo>
                <a:lnTo>
                  <a:pt x="2633265" y="3365500"/>
                </a:lnTo>
                <a:close/>
              </a:path>
              <a:path extrusionOk="0" h="5029200" w="14770100">
                <a:moveTo>
                  <a:pt x="3444646" y="3390899"/>
                </a:moveTo>
                <a:close/>
              </a:path>
              <a:path extrusionOk="0" h="5029200" w="14770100">
                <a:moveTo>
                  <a:pt x="3520064" y="3365500"/>
                </a:moveTo>
                <a:lnTo>
                  <a:pt x="3447334" y="3365500"/>
                </a:lnTo>
                <a:lnTo>
                  <a:pt x="3444646" y="3390899"/>
                </a:lnTo>
                <a:lnTo>
                  <a:pt x="3522751" y="3390900"/>
                </a:lnTo>
                <a:lnTo>
                  <a:pt x="3520064" y="3365500"/>
                </a:lnTo>
                <a:close/>
              </a:path>
              <a:path extrusionOk="0" h="5029200" w="14770100">
                <a:moveTo>
                  <a:pt x="4406707" y="3365500"/>
                </a:moveTo>
                <a:lnTo>
                  <a:pt x="4333987" y="3365500"/>
                </a:lnTo>
                <a:lnTo>
                  <a:pt x="4331271" y="3390900"/>
                </a:lnTo>
                <a:lnTo>
                  <a:pt x="4409363" y="3390900"/>
                </a:lnTo>
                <a:lnTo>
                  <a:pt x="4406707" y="3365500"/>
                </a:lnTo>
                <a:close/>
              </a:path>
              <a:path extrusionOk="0" h="5029200" w="14770100">
                <a:moveTo>
                  <a:pt x="5293360" y="3365500"/>
                </a:moveTo>
                <a:lnTo>
                  <a:pt x="5220617" y="3365500"/>
                </a:lnTo>
                <a:lnTo>
                  <a:pt x="5217870" y="3390900"/>
                </a:lnTo>
                <a:lnTo>
                  <a:pt x="5295988" y="3390900"/>
                </a:lnTo>
                <a:lnTo>
                  <a:pt x="5293360" y="3365500"/>
                </a:lnTo>
                <a:close/>
              </a:path>
              <a:path extrusionOk="0" h="5029200" w="14770100">
                <a:moveTo>
                  <a:pt x="6179990" y="3365500"/>
                </a:moveTo>
                <a:lnTo>
                  <a:pt x="6107271" y="3365500"/>
                </a:lnTo>
                <a:lnTo>
                  <a:pt x="6104495" y="3390900"/>
                </a:lnTo>
                <a:lnTo>
                  <a:pt x="6182588" y="3390900"/>
                </a:lnTo>
                <a:lnTo>
                  <a:pt x="6179990" y="3365500"/>
                </a:lnTo>
                <a:close/>
              </a:path>
              <a:path extrusionOk="0" h="5029200" w="14770100">
                <a:moveTo>
                  <a:pt x="7066639" y="3365500"/>
                </a:moveTo>
                <a:lnTo>
                  <a:pt x="6993909" y="3365500"/>
                </a:lnTo>
                <a:lnTo>
                  <a:pt x="6991108" y="3390900"/>
                </a:lnTo>
                <a:lnTo>
                  <a:pt x="7069213" y="3390900"/>
                </a:lnTo>
                <a:lnTo>
                  <a:pt x="7066639" y="3365500"/>
                </a:lnTo>
                <a:close/>
              </a:path>
              <a:path extrusionOk="0" h="5029200" w="14770100">
                <a:moveTo>
                  <a:pt x="7955934" y="3365500"/>
                </a:moveTo>
                <a:lnTo>
                  <a:pt x="7883202" y="3365500"/>
                </a:lnTo>
                <a:lnTo>
                  <a:pt x="7880629" y="3390900"/>
                </a:lnTo>
                <a:lnTo>
                  <a:pt x="7958734" y="3390900"/>
                </a:lnTo>
                <a:lnTo>
                  <a:pt x="7955934" y="3365500"/>
                </a:lnTo>
                <a:close/>
              </a:path>
              <a:path extrusionOk="0" h="5029200" w="14770100">
                <a:moveTo>
                  <a:pt x="8842575" y="3365500"/>
                </a:moveTo>
                <a:lnTo>
                  <a:pt x="8769856" y="3365500"/>
                </a:lnTo>
                <a:lnTo>
                  <a:pt x="8767254" y="3390900"/>
                </a:lnTo>
                <a:lnTo>
                  <a:pt x="8845346" y="3390900"/>
                </a:lnTo>
                <a:lnTo>
                  <a:pt x="8842575" y="3365500"/>
                </a:lnTo>
                <a:close/>
              </a:path>
              <a:path extrusionOk="0" h="5029200" w="14770100">
                <a:moveTo>
                  <a:pt x="9729224" y="3365500"/>
                </a:moveTo>
                <a:lnTo>
                  <a:pt x="9656483" y="3365500"/>
                </a:lnTo>
                <a:lnTo>
                  <a:pt x="9653853" y="3390900"/>
                </a:lnTo>
                <a:lnTo>
                  <a:pt x="9731971" y="3390900"/>
                </a:lnTo>
                <a:lnTo>
                  <a:pt x="9729224" y="3365500"/>
                </a:lnTo>
                <a:close/>
              </a:path>
              <a:path extrusionOk="0" h="5029200" w="14770100">
                <a:moveTo>
                  <a:pt x="10615867" y="3365500"/>
                </a:moveTo>
                <a:lnTo>
                  <a:pt x="10543135" y="3365500"/>
                </a:lnTo>
                <a:lnTo>
                  <a:pt x="10540478" y="3390900"/>
                </a:lnTo>
                <a:lnTo>
                  <a:pt x="10618583" y="3390900"/>
                </a:lnTo>
                <a:lnTo>
                  <a:pt x="10615867" y="3365500"/>
                </a:lnTo>
                <a:close/>
              </a:path>
              <a:path extrusionOk="0" h="5029200" w="14770100">
                <a:moveTo>
                  <a:pt x="11502510" y="3365500"/>
                </a:moveTo>
                <a:lnTo>
                  <a:pt x="11429779" y="3365500"/>
                </a:lnTo>
                <a:lnTo>
                  <a:pt x="11427091" y="3390900"/>
                </a:lnTo>
                <a:lnTo>
                  <a:pt x="11505196" y="3390900"/>
                </a:lnTo>
                <a:lnTo>
                  <a:pt x="11502510" y="3365500"/>
                </a:lnTo>
                <a:close/>
              </a:path>
              <a:path extrusionOk="0" h="5029200" w="14770100">
                <a:moveTo>
                  <a:pt x="12389152" y="3365500"/>
                </a:moveTo>
                <a:lnTo>
                  <a:pt x="12316433" y="3365500"/>
                </a:lnTo>
                <a:lnTo>
                  <a:pt x="12313716" y="3390900"/>
                </a:lnTo>
                <a:lnTo>
                  <a:pt x="12391808" y="3390899"/>
                </a:lnTo>
                <a:lnTo>
                  <a:pt x="12389152" y="3365500"/>
                </a:lnTo>
                <a:close/>
              </a:path>
              <a:path extrusionOk="0" h="5029200" w="14770100">
                <a:moveTo>
                  <a:pt x="12391808" y="3390899"/>
                </a:moveTo>
                <a:close/>
              </a:path>
              <a:path extrusionOk="0" h="5029200" w="14770100">
                <a:moveTo>
                  <a:pt x="13275603" y="3365500"/>
                </a:moveTo>
                <a:lnTo>
                  <a:pt x="13203232" y="3365500"/>
                </a:lnTo>
                <a:lnTo>
                  <a:pt x="13200366" y="3378200"/>
                </a:lnTo>
                <a:lnTo>
                  <a:pt x="12391808" y="3390899"/>
                </a:lnTo>
                <a:lnTo>
                  <a:pt x="14770100" y="3390900"/>
                </a:lnTo>
                <a:lnTo>
                  <a:pt x="14770100" y="3378200"/>
                </a:lnTo>
                <a:lnTo>
                  <a:pt x="13278370" y="3378200"/>
                </a:lnTo>
                <a:lnTo>
                  <a:pt x="13275603" y="3365500"/>
                </a:lnTo>
                <a:close/>
              </a:path>
              <a:path extrusionOk="0" h="5029200" w="14770100">
                <a:moveTo>
                  <a:pt x="851674" y="3352800"/>
                </a:moveTo>
                <a:lnTo>
                  <a:pt x="805840" y="3352800"/>
                </a:lnTo>
                <a:lnTo>
                  <a:pt x="795437" y="3365500"/>
                </a:lnTo>
                <a:lnTo>
                  <a:pt x="788232" y="3365500"/>
                </a:lnTo>
                <a:lnTo>
                  <a:pt x="785050" y="3378200"/>
                </a:lnTo>
                <a:lnTo>
                  <a:pt x="862672" y="3378200"/>
                </a:lnTo>
                <a:lnTo>
                  <a:pt x="859321" y="3365500"/>
                </a:lnTo>
                <a:lnTo>
                  <a:pt x="851674" y="3352800"/>
                </a:lnTo>
                <a:close/>
              </a:path>
              <a:path extrusionOk="0" h="5029200" w="14770100">
                <a:moveTo>
                  <a:pt x="1738766" y="3352800"/>
                </a:moveTo>
                <a:lnTo>
                  <a:pt x="1692445" y="3352800"/>
                </a:lnTo>
                <a:lnTo>
                  <a:pt x="1681803" y="3365500"/>
                </a:lnTo>
                <a:lnTo>
                  <a:pt x="1674542" y="3365500"/>
                </a:lnTo>
                <a:lnTo>
                  <a:pt x="1671560" y="3378200"/>
                </a:lnTo>
                <a:lnTo>
                  <a:pt x="1749386" y="3378200"/>
                </a:lnTo>
                <a:lnTo>
                  <a:pt x="1746308" y="3365500"/>
                </a:lnTo>
                <a:lnTo>
                  <a:pt x="1738766" y="3352800"/>
                </a:lnTo>
                <a:close/>
              </a:path>
              <a:path extrusionOk="0" h="5029200" w="14770100">
                <a:moveTo>
                  <a:pt x="14144230" y="3352800"/>
                </a:moveTo>
                <a:lnTo>
                  <a:pt x="14097804" y="3352800"/>
                </a:lnTo>
                <a:lnTo>
                  <a:pt x="14090183" y="3365500"/>
                </a:lnTo>
                <a:lnTo>
                  <a:pt x="14087080" y="3378200"/>
                </a:lnTo>
                <a:lnTo>
                  <a:pt x="14164906" y="3378200"/>
                </a:lnTo>
                <a:lnTo>
                  <a:pt x="14161953" y="3365500"/>
                </a:lnTo>
                <a:lnTo>
                  <a:pt x="14154767" y="3365500"/>
                </a:lnTo>
                <a:lnTo>
                  <a:pt x="14144230" y="3352800"/>
                </a:lnTo>
                <a:close/>
              </a:path>
              <a:path extrusionOk="0" h="5029200" w="14770100">
                <a:moveTo>
                  <a:pt x="2614758" y="3352800"/>
                </a:moveTo>
                <a:lnTo>
                  <a:pt x="2579076" y="3352800"/>
                </a:lnTo>
                <a:lnTo>
                  <a:pt x="2568199" y="3365500"/>
                </a:lnTo>
                <a:lnTo>
                  <a:pt x="2625818" y="3365500"/>
                </a:lnTo>
                <a:lnTo>
                  <a:pt x="2614758" y="3352800"/>
                </a:lnTo>
                <a:close/>
              </a:path>
              <a:path extrusionOk="0" h="5029200" w="14770100">
                <a:moveTo>
                  <a:pt x="3501657" y="3352800"/>
                </a:moveTo>
                <a:lnTo>
                  <a:pt x="3465750" y="3352800"/>
                </a:lnTo>
                <a:lnTo>
                  <a:pt x="3454712" y="3365500"/>
                </a:lnTo>
                <a:lnTo>
                  <a:pt x="3512691" y="3365500"/>
                </a:lnTo>
                <a:lnTo>
                  <a:pt x="3501657" y="3352800"/>
                </a:lnTo>
                <a:close/>
              </a:path>
              <a:path extrusionOk="0" h="5029200" w="14770100">
                <a:moveTo>
                  <a:pt x="4388484" y="3352800"/>
                </a:moveTo>
                <a:lnTo>
                  <a:pt x="4352584" y="3352800"/>
                </a:lnTo>
                <a:lnTo>
                  <a:pt x="4341440" y="3365500"/>
                </a:lnTo>
                <a:lnTo>
                  <a:pt x="4399411" y="3365500"/>
                </a:lnTo>
                <a:lnTo>
                  <a:pt x="4388484" y="3352800"/>
                </a:lnTo>
                <a:close/>
              </a:path>
              <a:path extrusionOk="0" h="5029200" w="14770100">
                <a:moveTo>
                  <a:pt x="5275318" y="3352800"/>
                </a:moveTo>
                <a:lnTo>
                  <a:pt x="5239403" y="3352800"/>
                </a:lnTo>
                <a:lnTo>
                  <a:pt x="5228149" y="3365500"/>
                </a:lnTo>
                <a:lnTo>
                  <a:pt x="5286139" y="3365500"/>
                </a:lnTo>
                <a:lnTo>
                  <a:pt x="5275318" y="3352800"/>
                </a:lnTo>
                <a:close/>
              </a:path>
              <a:path extrusionOk="0" h="5029200" w="14770100">
                <a:moveTo>
                  <a:pt x="6162137" y="3352800"/>
                </a:moveTo>
                <a:lnTo>
                  <a:pt x="6126237" y="3352800"/>
                </a:lnTo>
                <a:lnTo>
                  <a:pt x="6114878" y="3365500"/>
                </a:lnTo>
                <a:lnTo>
                  <a:pt x="6172848" y="3365500"/>
                </a:lnTo>
                <a:lnTo>
                  <a:pt x="6162137" y="3352800"/>
                </a:lnTo>
                <a:close/>
              </a:path>
              <a:path extrusionOk="0" h="5029200" w="14770100">
                <a:moveTo>
                  <a:pt x="7048934" y="3352800"/>
                </a:moveTo>
                <a:lnTo>
                  <a:pt x="7013032" y="3352800"/>
                </a:lnTo>
                <a:lnTo>
                  <a:pt x="7001582" y="3365500"/>
                </a:lnTo>
                <a:lnTo>
                  <a:pt x="7059559" y="3365500"/>
                </a:lnTo>
                <a:lnTo>
                  <a:pt x="7048934" y="3352800"/>
                </a:lnTo>
                <a:close/>
              </a:path>
              <a:path extrusionOk="0" h="5029200" w="14770100">
                <a:moveTo>
                  <a:pt x="7936820" y="3352800"/>
                </a:moveTo>
                <a:lnTo>
                  <a:pt x="7900908" y="3352800"/>
                </a:lnTo>
                <a:lnTo>
                  <a:pt x="7890282" y="3365500"/>
                </a:lnTo>
                <a:lnTo>
                  <a:pt x="7948266" y="3365500"/>
                </a:lnTo>
                <a:lnTo>
                  <a:pt x="7936820" y="3352800"/>
                </a:lnTo>
                <a:close/>
              </a:path>
              <a:path extrusionOk="0" h="5029200" w="14770100">
                <a:moveTo>
                  <a:pt x="8823641" y="3352800"/>
                </a:moveTo>
                <a:lnTo>
                  <a:pt x="8787742" y="3352800"/>
                </a:lnTo>
                <a:lnTo>
                  <a:pt x="8777010" y="3365500"/>
                </a:lnTo>
                <a:lnTo>
                  <a:pt x="8834981" y="3365500"/>
                </a:lnTo>
                <a:lnTo>
                  <a:pt x="8823641" y="3352800"/>
                </a:lnTo>
                <a:close/>
              </a:path>
              <a:path extrusionOk="0" h="5029200" w="14770100">
                <a:moveTo>
                  <a:pt x="9710443" y="3352800"/>
                </a:moveTo>
                <a:lnTo>
                  <a:pt x="9674534" y="3352800"/>
                </a:lnTo>
                <a:lnTo>
                  <a:pt x="9663709" y="3365500"/>
                </a:lnTo>
                <a:lnTo>
                  <a:pt x="9721694" y="3365500"/>
                </a:lnTo>
                <a:lnTo>
                  <a:pt x="9710443" y="3352800"/>
                </a:lnTo>
                <a:close/>
              </a:path>
              <a:path extrusionOk="0" h="5029200" w="14770100">
                <a:moveTo>
                  <a:pt x="10597275" y="3352800"/>
                </a:moveTo>
                <a:lnTo>
                  <a:pt x="10561363" y="3352800"/>
                </a:lnTo>
                <a:lnTo>
                  <a:pt x="10550432" y="3365500"/>
                </a:lnTo>
                <a:lnTo>
                  <a:pt x="10608415" y="3365500"/>
                </a:lnTo>
                <a:lnTo>
                  <a:pt x="10597275" y="3352800"/>
                </a:lnTo>
                <a:close/>
              </a:path>
              <a:path extrusionOk="0" h="5029200" w="14770100">
                <a:moveTo>
                  <a:pt x="11484102" y="3352800"/>
                </a:moveTo>
                <a:lnTo>
                  <a:pt x="11448201" y="3352800"/>
                </a:lnTo>
                <a:lnTo>
                  <a:pt x="11437159" y="3365500"/>
                </a:lnTo>
                <a:lnTo>
                  <a:pt x="11495136" y="3365500"/>
                </a:lnTo>
                <a:lnTo>
                  <a:pt x="11484102" y="3352800"/>
                </a:lnTo>
                <a:close/>
              </a:path>
              <a:path extrusionOk="0" h="5029200" w="14770100">
                <a:moveTo>
                  <a:pt x="12370929" y="3352800"/>
                </a:moveTo>
                <a:lnTo>
                  <a:pt x="12335029" y="3352800"/>
                </a:lnTo>
                <a:lnTo>
                  <a:pt x="12323885" y="3365500"/>
                </a:lnTo>
                <a:lnTo>
                  <a:pt x="12381856" y="3365500"/>
                </a:lnTo>
                <a:lnTo>
                  <a:pt x="12370929" y="3352800"/>
                </a:lnTo>
                <a:close/>
              </a:path>
              <a:path extrusionOk="0" h="5029200" w="14770100">
                <a:moveTo>
                  <a:pt x="13257601" y="3352800"/>
                </a:moveTo>
                <a:lnTo>
                  <a:pt x="13221935" y="3352800"/>
                </a:lnTo>
                <a:lnTo>
                  <a:pt x="13210763" y="3365500"/>
                </a:lnTo>
                <a:lnTo>
                  <a:pt x="13268361" y="3365500"/>
                </a:lnTo>
                <a:lnTo>
                  <a:pt x="13257601" y="3352800"/>
                </a:lnTo>
                <a:close/>
              </a:path>
              <a:path extrusionOk="0" h="5029200" w="14770100">
                <a:moveTo>
                  <a:pt x="827188" y="2565400"/>
                </a:moveTo>
                <a:lnTo>
                  <a:pt x="818616" y="2565400"/>
                </a:lnTo>
                <a:lnTo>
                  <a:pt x="818616" y="3352800"/>
                </a:lnTo>
                <a:lnTo>
                  <a:pt x="827188" y="3352800"/>
                </a:lnTo>
                <a:lnTo>
                  <a:pt x="827188" y="2565400"/>
                </a:lnTo>
                <a:close/>
              </a:path>
              <a:path extrusionOk="0" h="5029200" w="14770100">
                <a:moveTo>
                  <a:pt x="1714144" y="2565400"/>
                </a:moveTo>
                <a:lnTo>
                  <a:pt x="1705571" y="2565400"/>
                </a:lnTo>
                <a:lnTo>
                  <a:pt x="1705571" y="3352800"/>
                </a:lnTo>
                <a:lnTo>
                  <a:pt x="1714144" y="3352800"/>
                </a:lnTo>
                <a:lnTo>
                  <a:pt x="1714144" y="2565400"/>
                </a:lnTo>
                <a:close/>
              </a:path>
              <a:path extrusionOk="0" h="5029200" w="14770100">
                <a:moveTo>
                  <a:pt x="2601099" y="2565400"/>
                </a:moveTo>
                <a:lnTo>
                  <a:pt x="2592526" y="2565400"/>
                </a:lnTo>
                <a:lnTo>
                  <a:pt x="2592526" y="3352800"/>
                </a:lnTo>
                <a:lnTo>
                  <a:pt x="2601099" y="3352800"/>
                </a:lnTo>
                <a:lnTo>
                  <a:pt x="2601099" y="2565400"/>
                </a:lnTo>
                <a:close/>
              </a:path>
              <a:path extrusionOk="0" h="5029200" w="14770100">
                <a:moveTo>
                  <a:pt x="3487991" y="2565400"/>
                </a:moveTo>
                <a:lnTo>
                  <a:pt x="3479418" y="2565400"/>
                </a:lnTo>
                <a:lnTo>
                  <a:pt x="3479418" y="3352800"/>
                </a:lnTo>
                <a:lnTo>
                  <a:pt x="3487991" y="3352800"/>
                </a:lnTo>
                <a:lnTo>
                  <a:pt x="3487991" y="2565400"/>
                </a:lnTo>
                <a:close/>
              </a:path>
              <a:path extrusionOk="0" h="5029200" w="14770100">
                <a:moveTo>
                  <a:pt x="4374933" y="2565400"/>
                </a:moveTo>
                <a:lnTo>
                  <a:pt x="4366373" y="2565400"/>
                </a:lnTo>
                <a:lnTo>
                  <a:pt x="4366373" y="3352800"/>
                </a:lnTo>
                <a:lnTo>
                  <a:pt x="4374933" y="3352800"/>
                </a:lnTo>
                <a:lnTo>
                  <a:pt x="4374933" y="2565400"/>
                </a:lnTo>
                <a:close/>
              </a:path>
              <a:path extrusionOk="0" h="5029200" w="14770100">
                <a:moveTo>
                  <a:pt x="5261889" y="2565400"/>
                </a:moveTo>
                <a:lnTo>
                  <a:pt x="5253316" y="2565400"/>
                </a:lnTo>
                <a:lnTo>
                  <a:pt x="5253316" y="3352800"/>
                </a:lnTo>
                <a:lnTo>
                  <a:pt x="5261889" y="3352800"/>
                </a:lnTo>
                <a:lnTo>
                  <a:pt x="5261889" y="2565400"/>
                </a:lnTo>
                <a:close/>
              </a:path>
              <a:path extrusionOk="0" h="5029200" w="14770100">
                <a:moveTo>
                  <a:pt x="6148844" y="2565400"/>
                </a:moveTo>
                <a:lnTo>
                  <a:pt x="6140271" y="2565400"/>
                </a:lnTo>
                <a:lnTo>
                  <a:pt x="6140271" y="3352800"/>
                </a:lnTo>
                <a:lnTo>
                  <a:pt x="6148831" y="3352800"/>
                </a:lnTo>
                <a:lnTo>
                  <a:pt x="6148844" y="2565400"/>
                </a:lnTo>
                <a:close/>
              </a:path>
              <a:path extrusionOk="0" h="5029200" w="14770100">
                <a:moveTo>
                  <a:pt x="7035736" y="2565400"/>
                </a:moveTo>
                <a:lnTo>
                  <a:pt x="7027163" y="2565400"/>
                </a:lnTo>
                <a:lnTo>
                  <a:pt x="7027163" y="3352800"/>
                </a:lnTo>
                <a:lnTo>
                  <a:pt x="7035723" y="3352800"/>
                </a:lnTo>
                <a:lnTo>
                  <a:pt x="7035736" y="2565400"/>
                </a:lnTo>
                <a:close/>
              </a:path>
              <a:path extrusionOk="0" h="5029200" w="14770100">
                <a:moveTo>
                  <a:pt x="7922691" y="2565400"/>
                </a:moveTo>
                <a:lnTo>
                  <a:pt x="7914118" y="2565400"/>
                </a:lnTo>
                <a:lnTo>
                  <a:pt x="7914118" y="3352800"/>
                </a:lnTo>
                <a:lnTo>
                  <a:pt x="7922691" y="3352800"/>
                </a:lnTo>
                <a:lnTo>
                  <a:pt x="7922691" y="2565400"/>
                </a:lnTo>
                <a:close/>
              </a:path>
              <a:path extrusionOk="0" h="5029200" w="14770100">
                <a:moveTo>
                  <a:pt x="8809634" y="2565400"/>
                </a:moveTo>
                <a:lnTo>
                  <a:pt x="8801074" y="2565400"/>
                </a:lnTo>
                <a:lnTo>
                  <a:pt x="8801074" y="3352800"/>
                </a:lnTo>
                <a:lnTo>
                  <a:pt x="8809634" y="3352800"/>
                </a:lnTo>
                <a:lnTo>
                  <a:pt x="8809634" y="2565400"/>
                </a:lnTo>
                <a:close/>
              </a:path>
              <a:path extrusionOk="0" h="5029200" w="14770100">
                <a:moveTo>
                  <a:pt x="9696538" y="2565400"/>
                </a:moveTo>
                <a:lnTo>
                  <a:pt x="9687966" y="2565400"/>
                </a:lnTo>
                <a:lnTo>
                  <a:pt x="9687966" y="3352800"/>
                </a:lnTo>
                <a:lnTo>
                  <a:pt x="9696538" y="3352800"/>
                </a:lnTo>
                <a:lnTo>
                  <a:pt x="9696538" y="2565400"/>
                </a:lnTo>
                <a:close/>
              </a:path>
              <a:path extrusionOk="0" h="5029200" w="14770100">
                <a:moveTo>
                  <a:pt x="10583493" y="2565400"/>
                </a:moveTo>
                <a:lnTo>
                  <a:pt x="10574921" y="2565400"/>
                </a:lnTo>
                <a:lnTo>
                  <a:pt x="10574921" y="3352800"/>
                </a:lnTo>
                <a:lnTo>
                  <a:pt x="10583493" y="3352800"/>
                </a:lnTo>
                <a:lnTo>
                  <a:pt x="10583493" y="2565400"/>
                </a:lnTo>
                <a:close/>
              </a:path>
              <a:path extrusionOk="0" h="5029200" w="14770100">
                <a:moveTo>
                  <a:pt x="11470436" y="2565400"/>
                </a:moveTo>
                <a:lnTo>
                  <a:pt x="11461876" y="2565400"/>
                </a:lnTo>
                <a:lnTo>
                  <a:pt x="11461876" y="3352800"/>
                </a:lnTo>
                <a:lnTo>
                  <a:pt x="11470436" y="3352800"/>
                </a:lnTo>
                <a:lnTo>
                  <a:pt x="11470436" y="2565400"/>
                </a:lnTo>
                <a:close/>
              </a:path>
              <a:path extrusionOk="0" h="5029200" w="14770100">
                <a:moveTo>
                  <a:pt x="12357379" y="2565400"/>
                </a:moveTo>
                <a:lnTo>
                  <a:pt x="12348819" y="2565400"/>
                </a:lnTo>
                <a:lnTo>
                  <a:pt x="12348819" y="3352800"/>
                </a:lnTo>
                <a:lnTo>
                  <a:pt x="12357379" y="3352800"/>
                </a:lnTo>
                <a:lnTo>
                  <a:pt x="12357379" y="2565400"/>
                </a:lnTo>
                <a:close/>
              </a:path>
              <a:path extrusionOk="0" h="5029200" w="14770100">
                <a:moveTo>
                  <a:pt x="13244283" y="2565400"/>
                </a:moveTo>
                <a:lnTo>
                  <a:pt x="13235723" y="2565400"/>
                </a:lnTo>
                <a:lnTo>
                  <a:pt x="13235723" y="3352800"/>
                </a:lnTo>
                <a:lnTo>
                  <a:pt x="13244283" y="3352800"/>
                </a:lnTo>
                <a:lnTo>
                  <a:pt x="13244283" y="2565400"/>
                </a:lnTo>
                <a:close/>
              </a:path>
              <a:path extrusionOk="0" h="5029200" w="14770100">
                <a:moveTo>
                  <a:pt x="14131226" y="2565400"/>
                </a:moveTo>
                <a:lnTo>
                  <a:pt x="14122653" y="2565400"/>
                </a:lnTo>
                <a:lnTo>
                  <a:pt x="14122653" y="3352800"/>
                </a:lnTo>
                <a:lnTo>
                  <a:pt x="14131226" y="3352800"/>
                </a:lnTo>
                <a:lnTo>
                  <a:pt x="14131226" y="2565400"/>
                </a:lnTo>
                <a:close/>
              </a:path>
              <a:path extrusionOk="0" h="5029200" w="14770100">
                <a:moveTo>
                  <a:pt x="862329" y="2540000"/>
                </a:moveTo>
                <a:lnTo>
                  <a:pt x="785367" y="2540000"/>
                </a:lnTo>
                <a:lnTo>
                  <a:pt x="789192" y="2552700"/>
                </a:lnTo>
                <a:lnTo>
                  <a:pt x="796472" y="2552700"/>
                </a:lnTo>
                <a:lnTo>
                  <a:pt x="806511" y="2565400"/>
                </a:lnTo>
                <a:lnTo>
                  <a:pt x="850569" y="2565400"/>
                </a:lnTo>
                <a:lnTo>
                  <a:pt x="858289" y="2552700"/>
                </a:lnTo>
                <a:lnTo>
                  <a:pt x="862329" y="2540000"/>
                </a:lnTo>
                <a:close/>
              </a:path>
              <a:path extrusionOk="0" h="5029200" w="14770100">
                <a:moveTo>
                  <a:pt x="1748903" y="2540000"/>
                </a:moveTo>
                <a:lnTo>
                  <a:pt x="1672030" y="2540000"/>
                </a:lnTo>
                <a:lnTo>
                  <a:pt x="1675987" y="2552700"/>
                </a:lnTo>
                <a:lnTo>
                  <a:pt x="1683357" y="2552700"/>
                </a:lnTo>
                <a:lnTo>
                  <a:pt x="1693449" y="2565400"/>
                </a:lnTo>
                <a:lnTo>
                  <a:pt x="1737148" y="2565400"/>
                </a:lnTo>
                <a:lnTo>
                  <a:pt x="1744803" y="2552700"/>
                </a:lnTo>
                <a:lnTo>
                  <a:pt x="1748903" y="2540000"/>
                </a:lnTo>
                <a:close/>
              </a:path>
              <a:path extrusionOk="0" h="5029200" w="14770100">
                <a:moveTo>
                  <a:pt x="2635478" y="2540000"/>
                </a:moveTo>
                <a:lnTo>
                  <a:pt x="2558694" y="2540000"/>
                </a:lnTo>
                <a:lnTo>
                  <a:pt x="2562762" y="2552700"/>
                </a:lnTo>
                <a:lnTo>
                  <a:pt x="2570219" y="2565400"/>
                </a:lnTo>
                <a:lnTo>
                  <a:pt x="2623741" y="2565400"/>
                </a:lnTo>
                <a:lnTo>
                  <a:pt x="2631329" y="2552700"/>
                </a:lnTo>
                <a:lnTo>
                  <a:pt x="2635478" y="2540000"/>
                </a:lnTo>
                <a:close/>
              </a:path>
              <a:path extrusionOk="0" h="5029200" w="14770100">
                <a:moveTo>
                  <a:pt x="3522052" y="2540000"/>
                </a:moveTo>
                <a:lnTo>
                  <a:pt x="3445344" y="2540000"/>
                </a:lnTo>
                <a:lnTo>
                  <a:pt x="3449514" y="2552700"/>
                </a:lnTo>
                <a:lnTo>
                  <a:pt x="3457047" y="2565400"/>
                </a:lnTo>
                <a:lnTo>
                  <a:pt x="3510341" y="2565400"/>
                </a:lnTo>
                <a:lnTo>
                  <a:pt x="3517875" y="2552700"/>
                </a:lnTo>
                <a:lnTo>
                  <a:pt x="3522052" y="2540000"/>
                </a:lnTo>
                <a:close/>
              </a:path>
              <a:path extrusionOk="0" h="5029200" w="14770100">
                <a:moveTo>
                  <a:pt x="4408639" y="2540000"/>
                </a:moveTo>
                <a:lnTo>
                  <a:pt x="4331995" y="2540000"/>
                </a:lnTo>
                <a:lnTo>
                  <a:pt x="4336257" y="2552700"/>
                </a:lnTo>
                <a:lnTo>
                  <a:pt x="4343874" y="2565400"/>
                </a:lnTo>
                <a:lnTo>
                  <a:pt x="4396987" y="2565400"/>
                </a:lnTo>
                <a:lnTo>
                  <a:pt x="4404451" y="2552700"/>
                </a:lnTo>
                <a:lnTo>
                  <a:pt x="4408639" y="2540000"/>
                </a:lnTo>
                <a:close/>
              </a:path>
              <a:path extrusionOk="0" h="5029200" w="14770100">
                <a:moveTo>
                  <a:pt x="5295226" y="2540000"/>
                </a:moveTo>
                <a:lnTo>
                  <a:pt x="5218632" y="2540000"/>
                </a:lnTo>
                <a:lnTo>
                  <a:pt x="5222977" y="2552700"/>
                </a:lnTo>
                <a:lnTo>
                  <a:pt x="5230678" y="2565400"/>
                </a:lnTo>
                <a:lnTo>
                  <a:pt x="5283648" y="2565400"/>
                </a:lnTo>
                <a:lnTo>
                  <a:pt x="5291037" y="2552700"/>
                </a:lnTo>
                <a:lnTo>
                  <a:pt x="5295226" y="2540000"/>
                </a:lnTo>
                <a:close/>
              </a:path>
              <a:path extrusionOk="0" h="5029200" w="14770100">
                <a:moveTo>
                  <a:pt x="6181838" y="2540000"/>
                </a:moveTo>
                <a:lnTo>
                  <a:pt x="6105257" y="2540000"/>
                </a:lnTo>
                <a:lnTo>
                  <a:pt x="6109676" y="2552700"/>
                </a:lnTo>
                <a:lnTo>
                  <a:pt x="6117464" y="2565400"/>
                </a:lnTo>
                <a:lnTo>
                  <a:pt x="6170337" y="2565400"/>
                </a:lnTo>
                <a:lnTo>
                  <a:pt x="6177656" y="2552700"/>
                </a:lnTo>
                <a:lnTo>
                  <a:pt x="6181838" y="2540000"/>
                </a:lnTo>
                <a:close/>
              </a:path>
              <a:path extrusionOk="0" h="5029200" w="14770100">
                <a:moveTo>
                  <a:pt x="7068438" y="2540000"/>
                </a:moveTo>
                <a:lnTo>
                  <a:pt x="6991883" y="2540000"/>
                </a:lnTo>
                <a:lnTo>
                  <a:pt x="6996356" y="2552700"/>
                </a:lnTo>
                <a:lnTo>
                  <a:pt x="7004208" y="2565400"/>
                </a:lnTo>
                <a:lnTo>
                  <a:pt x="7057011" y="2565400"/>
                </a:lnTo>
                <a:lnTo>
                  <a:pt x="7064268" y="2552700"/>
                </a:lnTo>
                <a:lnTo>
                  <a:pt x="7068438" y="2540000"/>
                </a:lnTo>
                <a:close/>
              </a:path>
              <a:path extrusionOk="0" h="5029200" w="14770100">
                <a:moveTo>
                  <a:pt x="7957946" y="2540000"/>
                </a:moveTo>
                <a:lnTo>
                  <a:pt x="7881416" y="2540000"/>
                </a:lnTo>
                <a:lnTo>
                  <a:pt x="7885586" y="2552700"/>
                </a:lnTo>
                <a:lnTo>
                  <a:pt x="7892843" y="2565400"/>
                </a:lnTo>
                <a:lnTo>
                  <a:pt x="7945629" y="2565400"/>
                </a:lnTo>
                <a:lnTo>
                  <a:pt x="7953479" y="2552700"/>
                </a:lnTo>
                <a:lnTo>
                  <a:pt x="7957946" y="2540000"/>
                </a:lnTo>
                <a:close/>
              </a:path>
              <a:path extrusionOk="0" h="5029200" w="14770100">
                <a:moveTo>
                  <a:pt x="8844584" y="2540000"/>
                </a:moveTo>
                <a:lnTo>
                  <a:pt x="8768016" y="2540000"/>
                </a:lnTo>
                <a:lnTo>
                  <a:pt x="8772222" y="2552700"/>
                </a:lnTo>
                <a:lnTo>
                  <a:pt x="8779558" y="2565400"/>
                </a:lnTo>
                <a:lnTo>
                  <a:pt x="8832371" y="2565400"/>
                </a:lnTo>
                <a:lnTo>
                  <a:pt x="8840150" y="2552700"/>
                </a:lnTo>
                <a:lnTo>
                  <a:pt x="8844584" y="2540000"/>
                </a:lnTo>
                <a:close/>
              </a:path>
              <a:path extrusionOk="0" h="5029200" w="14770100">
                <a:moveTo>
                  <a:pt x="9731196" y="2540000"/>
                </a:moveTo>
                <a:lnTo>
                  <a:pt x="9654628" y="2540000"/>
                </a:lnTo>
                <a:lnTo>
                  <a:pt x="9658853" y="2552700"/>
                </a:lnTo>
                <a:lnTo>
                  <a:pt x="9666253" y="2565400"/>
                </a:lnTo>
                <a:lnTo>
                  <a:pt x="9719120" y="2565400"/>
                </a:lnTo>
                <a:lnTo>
                  <a:pt x="9726826" y="2552700"/>
                </a:lnTo>
                <a:lnTo>
                  <a:pt x="9731196" y="2540000"/>
                </a:lnTo>
                <a:close/>
              </a:path>
              <a:path extrusionOk="0" h="5029200" w="14770100">
                <a:moveTo>
                  <a:pt x="10617834" y="2540000"/>
                </a:moveTo>
                <a:lnTo>
                  <a:pt x="10541240" y="2540000"/>
                </a:lnTo>
                <a:lnTo>
                  <a:pt x="10545472" y="2552700"/>
                </a:lnTo>
                <a:lnTo>
                  <a:pt x="10552942" y="2565400"/>
                </a:lnTo>
                <a:lnTo>
                  <a:pt x="10605902" y="2565400"/>
                </a:lnTo>
                <a:lnTo>
                  <a:pt x="10613526" y="2552700"/>
                </a:lnTo>
                <a:lnTo>
                  <a:pt x="10617834" y="2540000"/>
                </a:lnTo>
                <a:close/>
              </a:path>
              <a:path extrusionOk="0" h="5029200" w="14770100">
                <a:moveTo>
                  <a:pt x="11504472" y="2540000"/>
                </a:moveTo>
                <a:lnTo>
                  <a:pt x="11427827" y="2540000"/>
                </a:lnTo>
                <a:lnTo>
                  <a:pt x="11432056" y="2552700"/>
                </a:lnTo>
                <a:lnTo>
                  <a:pt x="11439599" y="2565400"/>
                </a:lnTo>
                <a:lnTo>
                  <a:pt x="11492707" y="2565400"/>
                </a:lnTo>
                <a:lnTo>
                  <a:pt x="11500245" y="2552700"/>
                </a:lnTo>
                <a:lnTo>
                  <a:pt x="11504472" y="2540000"/>
                </a:lnTo>
                <a:close/>
              </a:path>
              <a:path extrusionOk="0" h="5029200" w="14770100">
                <a:moveTo>
                  <a:pt x="12391122" y="2540000"/>
                </a:moveTo>
                <a:lnTo>
                  <a:pt x="12314414" y="2540000"/>
                </a:lnTo>
                <a:lnTo>
                  <a:pt x="12318631" y="2552700"/>
                </a:lnTo>
                <a:lnTo>
                  <a:pt x="12326240" y="2565400"/>
                </a:lnTo>
                <a:lnTo>
                  <a:pt x="12379527" y="2565400"/>
                </a:lnTo>
                <a:lnTo>
                  <a:pt x="12386982" y="2552700"/>
                </a:lnTo>
                <a:lnTo>
                  <a:pt x="12391122" y="2540000"/>
                </a:lnTo>
                <a:close/>
              </a:path>
              <a:path extrusionOk="0" h="5029200" w="14770100">
                <a:moveTo>
                  <a:pt x="13277773" y="2540000"/>
                </a:moveTo>
                <a:lnTo>
                  <a:pt x="13200989" y="2540000"/>
                </a:lnTo>
                <a:lnTo>
                  <a:pt x="13205173" y="2552700"/>
                </a:lnTo>
                <a:lnTo>
                  <a:pt x="13212841" y="2565400"/>
                </a:lnTo>
                <a:lnTo>
                  <a:pt x="13266352" y="2565400"/>
                </a:lnTo>
                <a:lnTo>
                  <a:pt x="13273733" y="2552700"/>
                </a:lnTo>
                <a:lnTo>
                  <a:pt x="13277773" y="2540000"/>
                </a:lnTo>
                <a:close/>
              </a:path>
              <a:path extrusionOk="0" h="5029200" w="14770100">
                <a:moveTo>
                  <a:pt x="14164436" y="2540000"/>
                </a:moveTo>
                <a:lnTo>
                  <a:pt x="14087563" y="2540000"/>
                </a:lnTo>
                <a:lnTo>
                  <a:pt x="14091705" y="2552700"/>
                </a:lnTo>
                <a:lnTo>
                  <a:pt x="14099436" y="2565400"/>
                </a:lnTo>
                <a:lnTo>
                  <a:pt x="14143233" y="2565400"/>
                </a:lnTo>
                <a:lnTo>
                  <a:pt x="14153222" y="2552700"/>
                </a:lnTo>
                <a:lnTo>
                  <a:pt x="14160515" y="2552700"/>
                </a:lnTo>
                <a:lnTo>
                  <a:pt x="14164436" y="2540000"/>
                </a:lnTo>
                <a:close/>
              </a:path>
              <a:path extrusionOk="0" h="5029200" w="14770100">
                <a:moveTo>
                  <a:pt x="14770100" y="2527300"/>
                </a:moveTo>
                <a:lnTo>
                  <a:pt x="0" y="2527300"/>
                </a:lnTo>
                <a:lnTo>
                  <a:pt x="0" y="2540000"/>
                </a:lnTo>
                <a:lnTo>
                  <a:pt x="14770100" y="2540000"/>
                </a:lnTo>
                <a:lnTo>
                  <a:pt x="14770100" y="2527300"/>
                </a:lnTo>
                <a:close/>
              </a:path>
              <a:path extrusionOk="0" h="5029200" w="14770100">
                <a:moveTo>
                  <a:pt x="851377" y="2501900"/>
                </a:moveTo>
                <a:lnTo>
                  <a:pt x="795708" y="2501900"/>
                </a:lnTo>
                <a:lnTo>
                  <a:pt x="788483" y="2514600"/>
                </a:lnTo>
                <a:lnTo>
                  <a:pt x="785126" y="2527300"/>
                </a:lnTo>
                <a:lnTo>
                  <a:pt x="862583" y="2527300"/>
                </a:lnTo>
                <a:lnTo>
                  <a:pt x="859040" y="2514600"/>
                </a:lnTo>
                <a:lnTo>
                  <a:pt x="851377" y="2501900"/>
                </a:lnTo>
                <a:close/>
              </a:path>
              <a:path extrusionOk="0" h="5029200" w="14770100">
                <a:moveTo>
                  <a:pt x="1738275" y="2501900"/>
                </a:moveTo>
                <a:lnTo>
                  <a:pt x="1682268" y="2501900"/>
                </a:lnTo>
                <a:lnTo>
                  <a:pt x="1674980" y="2514600"/>
                </a:lnTo>
                <a:lnTo>
                  <a:pt x="1671700" y="2527300"/>
                </a:lnTo>
                <a:lnTo>
                  <a:pt x="1749234" y="2527300"/>
                </a:lnTo>
                <a:lnTo>
                  <a:pt x="1745846" y="2514600"/>
                </a:lnTo>
                <a:lnTo>
                  <a:pt x="1738275" y="2501900"/>
                </a:lnTo>
                <a:close/>
              </a:path>
              <a:path extrusionOk="0" h="5029200" w="14770100">
                <a:moveTo>
                  <a:pt x="2625148" y="2501900"/>
                </a:moveTo>
                <a:lnTo>
                  <a:pt x="2568846" y="2501900"/>
                </a:lnTo>
                <a:lnTo>
                  <a:pt x="2561485" y="2514600"/>
                </a:lnTo>
                <a:lnTo>
                  <a:pt x="2558262" y="2527300"/>
                </a:lnTo>
                <a:lnTo>
                  <a:pt x="2635910" y="2527300"/>
                </a:lnTo>
                <a:lnTo>
                  <a:pt x="2632637" y="2514600"/>
                </a:lnTo>
                <a:lnTo>
                  <a:pt x="2625148" y="2501900"/>
                </a:lnTo>
                <a:close/>
              </a:path>
              <a:path extrusionOk="0" h="5029200" w="14770100">
                <a:moveTo>
                  <a:pt x="3511979" y="2501900"/>
                </a:moveTo>
                <a:lnTo>
                  <a:pt x="3455423" y="2501900"/>
                </a:lnTo>
                <a:lnTo>
                  <a:pt x="3448009" y="2514600"/>
                </a:lnTo>
                <a:lnTo>
                  <a:pt x="3444849" y="2527300"/>
                </a:lnTo>
                <a:lnTo>
                  <a:pt x="3522547" y="2527300"/>
                </a:lnTo>
                <a:lnTo>
                  <a:pt x="3519393" y="2514600"/>
                </a:lnTo>
                <a:lnTo>
                  <a:pt x="3511979" y="2501900"/>
                </a:lnTo>
                <a:close/>
              </a:path>
              <a:path extrusionOk="0" h="5029200" w="14770100">
                <a:moveTo>
                  <a:pt x="4398809" y="2501900"/>
                </a:moveTo>
                <a:lnTo>
                  <a:pt x="4342047" y="2501900"/>
                </a:lnTo>
                <a:lnTo>
                  <a:pt x="4334559" y="2514600"/>
                </a:lnTo>
                <a:lnTo>
                  <a:pt x="4331436" y="2527300"/>
                </a:lnTo>
                <a:lnTo>
                  <a:pt x="4409198" y="2527300"/>
                </a:lnTo>
                <a:lnTo>
                  <a:pt x="4406141" y="2514600"/>
                </a:lnTo>
                <a:lnTo>
                  <a:pt x="4398809" y="2501900"/>
                </a:lnTo>
                <a:close/>
              </a:path>
              <a:path extrusionOk="0" h="5029200" w="14770100">
                <a:moveTo>
                  <a:pt x="5285615" y="2501900"/>
                </a:moveTo>
                <a:lnTo>
                  <a:pt x="5228692" y="2501900"/>
                </a:lnTo>
                <a:lnTo>
                  <a:pt x="5221132" y="2514600"/>
                </a:lnTo>
                <a:lnTo>
                  <a:pt x="5218023" y="2527300"/>
                </a:lnTo>
                <a:lnTo>
                  <a:pt x="5295836" y="2527300"/>
                </a:lnTo>
                <a:lnTo>
                  <a:pt x="5292864" y="2514600"/>
                </a:lnTo>
                <a:lnTo>
                  <a:pt x="5285615" y="2501900"/>
                </a:lnTo>
                <a:close/>
              </a:path>
              <a:path extrusionOk="0" h="5029200" w="14770100">
                <a:moveTo>
                  <a:pt x="6172402" y="2501900"/>
                </a:moveTo>
                <a:lnTo>
                  <a:pt x="6115346" y="2501900"/>
                </a:lnTo>
                <a:lnTo>
                  <a:pt x="6107712" y="2514600"/>
                </a:lnTo>
                <a:lnTo>
                  <a:pt x="6104622" y="2527300"/>
                </a:lnTo>
                <a:lnTo>
                  <a:pt x="6182473" y="2527300"/>
                </a:lnTo>
                <a:lnTo>
                  <a:pt x="6179569" y="2514600"/>
                </a:lnTo>
                <a:lnTo>
                  <a:pt x="6172402" y="2501900"/>
                </a:lnTo>
                <a:close/>
              </a:path>
              <a:path extrusionOk="0" h="5029200" w="14770100">
                <a:moveTo>
                  <a:pt x="7059142" y="2501900"/>
                </a:moveTo>
                <a:lnTo>
                  <a:pt x="7002020" y="2501900"/>
                </a:lnTo>
                <a:lnTo>
                  <a:pt x="6994320" y="2514600"/>
                </a:lnTo>
                <a:lnTo>
                  <a:pt x="6991222" y="2527300"/>
                </a:lnTo>
                <a:lnTo>
                  <a:pt x="7069099" y="2527300"/>
                </a:lnTo>
                <a:lnTo>
                  <a:pt x="7066243" y="2514600"/>
                </a:lnTo>
                <a:lnTo>
                  <a:pt x="7059142" y="2501900"/>
                </a:lnTo>
                <a:close/>
              </a:path>
              <a:path extrusionOk="0" h="5029200" w="14770100">
                <a:moveTo>
                  <a:pt x="7947846" y="2501900"/>
                </a:moveTo>
                <a:lnTo>
                  <a:pt x="7890696" y="2501900"/>
                </a:lnTo>
                <a:lnTo>
                  <a:pt x="7883593" y="2514600"/>
                </a:lnTo>
                <a:lnTo>
                  <a:pt x="7880743" y="2527300"/>
                </a:lnTo>
                <a:lnTo>
                  <a:pt x="7958619" y="2527300"/>
                </a:lnTo>
                <a:lnTo>
                  <a:pt x="7955538" y="2514600"/>
                </a:lnTo>
                <a:lnTo>
                  <a:pt x="7947846" y="2501900"/>
                </a:lnTo>
                <a:close/>
              </a:path>
              <a:path extrusionOk="0" h="5029200" w="14770100">
                <a:moveTo>
                  <a:pt x="8834554" y="2501900"/>
                </a:moveTo>
                <a:lnTo>
                  <a:pt x="8777429" y="2501900"/>
                </a:lnTo>
                <a:lnTo>
                  <a:pt x="8770252" y="2514600"/>
                </a:lnTo>
                <a:lnTo>
                  <a:pt x="8767368" y="2527300"/>
                </a:lnTo>
                <a:lnTo>
                  <a:pt x="8845244" y="2527300"/>
                </a:lnTo>
                <a:lnTo>
                  <a:pt x="8842177" y="2514600"/>
                </a:lnTo>
                <a:lnTo>
                  <a:pt x="8834554" y="2501900"/>
                </a:lnTo>
                <a:close/>
              </a:path>
              <a:path extrusionOk="0" h="5029200" w="14770100">
                <a:moveTo>
                  <a:pt x="9721219" y="2501900"/>
                </a:moveTo>
                <a:lnTo>
                  <a:pt x="9664174" y="2501900"/>
                </a:lnTo>
                <a:lnTo>
                  <a:pt x="9656928" y="2514600"/>
                </a:lnTo>
                <a:lnTo>
                  <a:pt x="9653993" y="2527300"/>
                </a:lnTo>
                <a:lnTo>
                  <a:pt x="9731831" y="2527300"/>
                </a:lnTo>
                <a:lnTo>
                  <a:pt x="9728772" y="2514600"/>
                </a:lnTo>
                <a:lnTo>
                  <a:pt x="9721219" y="2501900"/>
                </a:lnTo>
                <a:close/>
              </a:path>
              <a:path extrusionOk="0" h="5029200" w="14770100">
                <a:moveTo>
                  <a:pt x="10607888" y="2501900"/>
                </a:moveTo>
                <a:lnTo>
                  <a:pt x="10550961" y="2501900"/>
                </a:lnTo>
                <a:lnTo>
                  <a:pt x="10543633" y="2514600"/>
                </a:lnTo>
                <a:lnTo>
                  <a:pt x="10540631" y="2527300"/>
                </a:lnTo>
                <a:lnTo>
                  <a:pt x="10618444" y="2527300"/>
                </a:lnTo>
                <a:lnTo>
                  <a:pt x="10615371" y="2514600"/>
                </a:lnTo>
                <a:lnTo>
                  <a:pt x="10607888" y="2501900"/>
                </a:lnTo>
                <a:close/>
              </a:path>
              <a:path extrusionOk="0" h="5029200" w="14770100">
                <a:moveTo>
                  <a:pt x="11494529" y="2501900"/>
                </a:moveTo>
                <a:lnTo>
                  <a:pt x="11437767" y="2501900"/>
                </a:lnTo>
                <a:lnTo>
                  <a:pt x="11430356" y="2514600"/>
                </a:lnTo>
                <a:lnTo>
                  <a:pt x="11427269" y="2527300"/>
                </a:lnTo>
                <a:lnTo>
                  <a:pt x="11505031" y="2527300"/>
                </a:lnTo>
                <a:lnTo>
                  <a:pt x="11501938" y="2514600"/>
                </a:lnTo>
                <a:lnTo>
                  <a:pt x="11494529" y="2501900"/>
                </a:lnTo>
                <a:close/>
              </a:path>
              <a:path extrusionOk="0" h="5029200" w="14770100">
                <a:moveTo>
                  <a:pt x="12381147" y="2501900"/>
                </a:moveTo>
                <a:lnTo>
                  <a:pt x="12324597" y="2501900"/>
                </a:lnTo>
                <a:lnTo>
                  <a:pt x="12317104" y="2514600"/>
                </a:lnTo>
                <a:lnTo>
                  <a:pt x="12313919" y="2527300"/>
                </a:lnTo>
                <a:lnTo>
                  <a:pt x="12391618" y="2527300"/>
                </a:lnTo>
                <a:lnTo>
                  <a:pt x="12388486" y="2514600"/>
                </a:lnTo>
                <a:lnTo>
                  <a:pt x="12381147" y="2501900"/>
                </a:lnTo>
                <a:close/>
              </a:path>
              <a:path extrusionOk="0" h="5029200" w="14770100">
                <a:moveTo>
                  <a:pt x="13267729" y="2501900"/>
                </a:moveTo>
                <a:lnTo>
                  <a:pt x="13211430" y="2501900"/>
                </a:lnTo>
                <a:lnTo>
                  <a:pt x="13203860" y="2514600"/>
                </a:lnTo>
                <a:lnTo>
                  <a:pt x="13200557" y="2527300"/>
                </a:lnTo>
                <a:lnTo>
                  <a:pt x="13278192" y="2527300"/>
                </a:lnTo>
                <a:lnTo>
                  <a:pt x="13275007" y="2514600"/>
                </a:lnTo>
                <a:lnTo>
                  <a:pt x="13267729" y="2501900"/>
                </a:lnTo>
                <a:close/>
              </a:path>
              <a:path extrusionOk="0" h="5029200" w="14770100">
                <a:moveTo>
                  <a:pt x="14154302" y="2501900"/>
                </a:moveTo>
                <a:lnTo>
                  <a:pt x="14098291" y="2501900"/>
                </a:lnTo>
                <a:lnTo>
                  <a:pt x="14090638" y="2514600"/>
                </a:lnTo>
                <a:lnTo>
                  <a:pt x="14087207" y="2527300"/>
                </a:lnTo>
                <a:lnTo>
                  <a:pt x="14164766" y="2527300"/>
                </a:lnTo>
                <a:lnTo>
                  <a:pt x="14161515" y="2514600"/>
                </a:lnTo>
                <a:lnTo>
                  <a:pt x="14154302" y="2501900"/>
                </a:lnTo>
                <a:close/>
              </a:path>
              <a:path extrusionOk="0" h="5029200" w="14770100">
                <a:moveTo>
                  <a:pt x="827188" y="1714500"/>
                </a:moveTo>
                <a:lnTo>
                  <a:pt x="818616" y="1714500"/>
                </a:lnTo>
                <a:lnTo>
                  <a:pt x="818616" y="2489200"/>
                </a:lnTo>
                <a:lnTo>
                  <a:pt x="806014" y="2501900"/>
                </a:lnTo>
                <a:lnTo>
                  <a:pt x="840468" y="2501900"/>
                </a:lnTo>
                <a:lnTo>
                  <a:pt x="827188" y="2489200"/>
                </a:lnTo>
                <a:lnTo>
                  <a:pt x="827188" y="1714500"/>
                </a:lnTo>
                <a:close/>
              </a:path>
              <a:path extrusionOk="0" h="5029200" w="14770100">
                <a:moveTo>
                  <a:pt x="1714144" y="1714500"/>
                </a:moveTo>
                <a:lnTo>
                  <a:pt x="1705571" y="1714500"/>
                </a:lnTo>
                <a:lnTo>
                  <a:pt x="1705571" y="2489200"/>
                </a:lnTo>
                <a:lnTo>
                  <a:pt x="1692740" y="2501900"/>
                </a:lnTo>
                <a:lnTo>
                  <a:pt x="1727411" y="2501900"/>
                </a:lnTo>
                <a:lnTo>
                  <a:pt x="1714144" y="2489200"/>
                </a:lnTo>
                <a:lnTo>
                  <a:pt x="1714144" y="1714500"/>
                </a:lnTo>
                <a:close/>
              </a:path>
              <a:path extrusionOk="0" h="5029200" w="14770100">
                <a:moveTo>
                  <a:pt x="2601099" y="1714500"/>
                </a:moveTo>
                <a:lnTo>
                  <a:pt x="2592526" y="1714500"/>
                </a:lnTo>
                <a:lnTo>
                  <a:pt x="2592526" y="2489200"/>
                </a:lnTo>
                <a:lnTo>
                  <a:pt x="2579480" y="2501900"/>
                </a:lnTo>
                <a:lnTo>
                  <a:pt x="2614337" y="2501900"/>
                </a:lnTo>
                <a:lnTo>
                  <a:pt x="2601099" y="2489200"/>
                </a:lnTo>
                <a:lnTo>
                  <a:pt x="2601099" y="1714500"/>
                </a:lnTo>
                <a:close/>
              </a:path>
              <a:path extrusionOk="0" h="5029200" w="14770100">
                <a:moveTo>
                  <a:pt x="3487991" y="1714500"/>
                </a:moveTo>
                <a:lnTo>
                  <a:pt x="3479418" y="1714500"/>
                </a:lnTo>
                <a:lnTo>
                  <a:pt x="3479418" y="2489200"/>
                </a:lnTo>
                <a:lnTo>
                  <a:pt x="3466192" y="2501900"/>
                </a:lnTo>
                <a:lnTo>
                  <a:pt x="3501211" y="2501900"/>
                </a:lnTo>
                <a:lnTo>
                  <a:pt x="3487991" y="2489200"/>
                </a:lnTo>
                <a:lnTo>
                  <a:pt x="3487991" y="1714500"/>
                </a:lnTo>
                <a:close/>
              </a:path>
              <a:path extrusionOk="0" h="5029200" w="14770100">
                <a:moveTo>
                  <a:pt x="4374933" y="1714500"/>
                </a:moveTo>
                <a:lnTo>
                  <a:pt x="4366373" y="1714500"/>
                </a:lnTo>
                <a:lnTo>
                  <a:pt x="4366373" y="2489200"/>
                </a:lnTo>
                <a:lnTo>
                  <a:pt x="4352963" y="2501900"/>
                </a:lnTo>
                <a:lnTo>
                  <a:pt x="4388106" y="2501900"/>
                </a:lnTo>
                <a:lnTo>
                  <a:pt x="4374933" y="2489200"/>
                </a:lnTo>
                <a:lnTo>
                  <a:pt x="4374933" y="1714500"/>
                </a:lnTo>
                <a:close/>
              </a:path>
              <a:path extrusionOk="0" h="5029200" w="14770100">
                <a:moveTo>
                  <a:pt x="5261889" y="1714500"/>
                </a:moveTo>
                <a:lnTo>
                  <a:pt x="5253316" y="1714500"/>
                </a:lnTo>
                <a:lnTo>
                  <a:pt x="5253316" y="2489200"/>
                </a:lnTo>
                <a:lnTo>
                  <a:pt x="5239742" y="2501900"/>
                </a:lnTo>
                <a:lnTo>
                  <a:pt x="5274990" y="2501900"/>
                </a:lnTo>
                <a:lnTo>
                  <a:pt x="5261889" y="2489200"/>
                </a:lnTo>
                <a:lnTo>
                  <a:pt x="5261889" y="1714500"/>
                </a:lnTo>
                <a:close/>
              </a:path>
              <a:path extrusionOk="0" h="5029200" w="14770100">
                <a:moveTo>
                  <a:pt x="6148844" y="1714500"/>
                </a:moveTo>
                <a:lnTo>
                  <a:pt x="6140271" y="1714500"/>
                </a:lnTo>
                <a:lnTo>
                  <a:pt x="6140271" y="2489200"/>
                </a:lnTo>
                <a:lnTo>
                  <a:pt x="6126531" y="2501900"/>
                </a:lnTo>
                <a:lnTo>
                  <a:pt x="6161864" y="2501900"/>
                </a:lnTo>
                <a:lnTo>
                  <a:pt x="6148844" y="2489200"/>
                </a:lnTo>
                <a:lnTo>
                  <a:pt x="6148844" y="1714500"/>
                </a:lnTo>
                <a:close/>
              </a:path>
              <a:path extrusionOk="0" h="5029200" w="14770100">
                <a:moveTo>
                  <a:pt x="7035736" y="1714500"/>
                </a:moveTo>
                <a:lnTo>
                  <a:pt x="7027163" y="1714500"/>
                </a:lnTo>
                <a:lnTo>
                  <a:pt x="7027163" y="2489200"/>
                </a:lnTo>
                <a:lnTo>
                  <a:pt x="7013307" y="2501900"/>
                </a:lnTo>
                <a:lnTo>
                  <a:pt x="7048678" y="2501900"/>
                </a:lnTo>
                <a:lnTo>
                  <a:pt x="7035736" y="2489200"/>
                </a:lnTo>
                <a:lnTo>
                  <a:pt x="7035736" y="1714500"/>
                </a:lnTo>
                <a:close/>
              </a:path>
              <a:path extrusionOk="0" h="5029200" w="14770100">
                <a:moveTo>
                  <a:pt x="7922691" y="1714500"/>
                </a:moveTo>
                <a:lnTo>
                  <a:pt x="7914118" y="1714500"/>
                </a:lnTo>
                <a:lnTo>
                  <a:pt x="7914118" y="2489200"/>
                </a:lnTo>
                <a:lnTo>
                  <a:pt x="7901167" y="2501900"/>
                </a:lnTo>
                <a:lnTo>
                  <a:pt x="7936559" y="2501900"/>
                </a:lnTo>
                <a:lnTo>
                  <a:pt x="7922691" y="2489200"/>
                </a:lnTo>
                <a:lnTo>
                  <a:pt x="7922691" y="1714500"/>
                </a:lnTo>
                <a:close/>
              </a:path>
              <a:path extrusionOk="0" h="5029200" w="14770100">
                <a:moveTo>
                  <a:pt x="8809634" y="1714500"/>
                </a:moveTo>
                <a:lnTo>
                  <a:pt x="8801074" y="1714500"/>
                </a:lnTo>
                <a:lnTo>
                  <a:pt x="8801074" y="2489200"/>
                </a:lnTo>
                <a:lnTo>
                  <a:pt x="8788003" y="2501900"/>
                </a:lnTo>
                <a:lnTo>
                  <a:pt x="8823374" y="2501900"/>
                </a:lnTo>
                <a:lnTo>
                  <a:pt x="8809634" y="2489200"/>
                </a:lnTo>
                <a:lnTo>
                  <a:pt x="8809634" y="1714500"/>
                </a:lnTo>
                <a:close/>
              </a:path>
              <a:path extrusionOk="0" h="5029200" w="14770100">
                <a:moveTo>
                  <a:pt x="9696538" y="1714500"/>
                </a:moveTo>
                <a:lnTo>
                  <a:pt x="9687966" y="1714500"/>
                </a:lnTo>
                <a:lnTo>
                  <a:pt x="9687966" y="2489200"/>
                </a:lnTo>
                <a:lnTo>
                  <a:pt x="9674822" y="2501900"/>
                </a:lnTo>
                <a:lnTo>
                  <a:pt x="9710148" y="2501900"/>
                </a:lnTo>
                <a:lnTo>
                  <a:pt x="9696538" y="2489200"/>
                </a:lnTo>
                <a:lnTo>
                  <a:pt x="9696538" y="1714500"/>
                </a:lnTo>
                <a:close/>
              </a:path>
              <a:path extrusionOk="0" h="5029200" w="14770100">
                <a:moveTo>
                  <a:pt x="10583493" y="1714500"/>
                </a:moveTo>
                <a:lnTo>
                  <a:pt x="10574921" y="1714500"/>
                </a:lnTo>
                <a:lnTo>
                  <a:pt x="10574921" y="2489200"/>
                </a:lnTo>
                <a:lnTo>
                  <a:pt x="10561696" y="2501900"/>
                </a:lnTo>
                <a:lnTo>
                  <a:pt x="10596946" y="2501900"/>
                </a:lnTo>
                <a:lnTo>
                  <a:pt x="10583493" y="2489200"/>
                </a:lnTo>
                <a:lnTo>
                  <a:pt x="10583493" y="1714500"/>
                </a:lnTo>
                <a:close/>
              </a:path>
              <a:path extrusionOk="0" h="5029200" w="14770100">
                <a:moveTo>
                  <a:pt x="11470436" y="1714500"/>
                </a:moveTo>
                <a:lnTo>
                  <a:pt x="11461876" y="1714500"/>
                </a:lnTo>
                <a:lnTo>
                  <a:pt x="11461876" y="2489200"/>
                </a:lnTo>
                <a:lnTo>
                  <a:pt x="11448580" y="2501900"/>
                </a:lnTo>
                <a:lnTo>
                  <a:pt x="11483723" y="2501900"/>
                </a:lnTo>
                <a:lnTo>
                  <a:pt x="11470436" y="2489200"/>
                </a:lnTo>
                <a:lnTo>
                  <a:pt x="11470436" y="1714500"/>
                </a:lnTo>
                <a:close/>
              </a:path>
              <a:path extrusionOk="0" h="5029200" w="14770100">
                <a:moveTo>
                  <a:pt x="12357379" y="1714500"/>
                </a:moveTo>
                <a:lnTo>
                  <a:pt x="12348819" y="1714500"/>
                </a:lnTo>
                <a:lnTo>
                  <a:pt x="12348819" y="2489200"/>
                </a:lnTo>
                <a:lnTo>
                  <a:pt x="12335475" y="2501900"/>
                </a:lnTo>
                <a:lnTo>
                  <a:pt x="12370483" y="2501900"/>
                </a:lnTo>
                <a:lnTo>
                  <a:pt x="12357379" y="2489200"/>
                </a:lnTo>
                <a:lnTo>
                  <a:pt x="12357379" y="1714500"/>
                </a:lnTo>
                <a:close/>
              </a:path>
              <a:path extrusionOk="0" h="5029200" w="14770100">
                <a:moveTo>
                  <a:pt x="13244283" y="1714500"/>
                </a:moveTo>
                <a:lnTo>
                  <a:pt x="13235723" y="1714500"/>
                </a:lnTo>
                <a:lnTo>
                  <a:pt x="13235723" y="2489200"/>
                </a:lnTo>
                <a:lnTo>
                  <a:pt x="13222354" y="2501900"/>
                </a:lnTo>
                <a:lnTo>
                  <a:pt x="13257205" y="2501900"/>
                </a:lnTo>
                <a:lnTo>
                  <a:pt x="13244283" y="2489200"/>
                </a:lnTo>
                <a:lnTo>
                  <a:pt x="13244283" y="1714500"/>
                </a:lnTo>
                <a:close/>
              </a:path>
              <a:path extrusionOk="0" h="5029200" w="14770100">
                <a:moveTo>
                  <a:pt x="14131226" y="1714500"/>
                </a:moveTo>
                <a:lnTo>
                  <a:pt x="14122653" y="1714500"/>
                </a:lnTo>
                <a:lnTo>
                  <a:pt x="14122653" y="2489200"/>
                </a:lnTo>
                <a:lnTo>
                  <a:pt x="14109264" y="2501900"/>
                </a:lnTo>
                <a:lnTo>
                  <a:pt x="14143935" y="2501900"/>
                </a:lnTo>
                <a:lnTo>
                  <a:pt x="14131226" y="2489200"/>
                </a:lnTo>
                <a:lnTo>
                  <a:pt x="14131226" y="1714500"/>
                </a:lnTo>
                <a:close/>
              </a:path>
              <a:path extrusionOk="0" h="5029200" w="14770100">
                <a:moveTo>
                  <a:pt x="850842" y="1701800"/>
                </a:moveTo>
                <a:lnTo>
                  <a:pt x="796219" y="1701800"/>
                </a:lnTo>
                <a:lnTo>
                  <a:pt x="806344" y="1714500"/>
                </a:lnTo>
                <a:lnTo>
                  <a:pt x="840122" y="1714500"/>
                </a:lnTo>
                <a:lnTo>
                  <a:pt x="850842" y="1701800"/>
                </a:lnTo>
                <a:close/>
              </a:path>
              <a:path extrusionOk="0" h="5029200" w="14770100">
                <a:moveTo>
                  <a:pt x="1737594" y="1701800"/>
                </a:moveTo>
                <a:lnTo>
                  <a:pt x="1682925" y="1701800"/>
                </a:lnTo>
                <a:lnTo>
                  <a:pt x="1693166" y="1714500"/>
                </a:lnTo>
                <a:lnTo>
                  <a:pt x="1726973" y="1714500"/>
                </a:lnTo>
                <a:lnTo>
                  <a:pt x="1737594" y="1701800"/>
                </a:lnTo>
                <a:close/>
              </a:path>
              <a:path extrusionOk="0" h="5029200" w="14770100">
                <a:moveTo>
                  <a:pt x="2624335" y="1701800"/>
                </a:moveTo>
                <a:lnTo>
                  <a:pt x="2569643" y="1701800"/>
                </a:lnTo>
                <a:lnTo>
                  <a:pt x="2579993" y="1714500"/>
                </a:lnTo>
                <a:lnTo>
                  <a:pt x="2613815" y="1714500"/>
                </a:lnTo>
                <a:lnTo>
                  <a:pt x="2624335" y="1701800"/>
                </a:lnTo>
                <a:close/>
              </a:path>
              <a:path extrusionOk="0" h="5029200" w="14770100">
                <a:moveTo>
                  <a:pt x="3511065" y="1701800"/>
                </a:moveTo>
                <a:lnTo>
                  <a:pt x="3456339" y="1701800"/>
                </a:lnTo>
                <a:lnTo>
                  <a:pt x="3466781" y="1714500"/>
                </a:lnTo>
                <a:lnTo>
                  <a:pt x="3500626" y="1714500"/>
                </a:lnTo>
                <a:lnTo>
                  <a:pt x="3511065" y="1701800"/>
                </a:lnTo>
                <a:close/>
              </a:path>
              <a:path extrusionOk="0" h="5029200" w="14770100">
                <a:moveTo>
                  <a:pt x="4397804" y="1701800"/>
                </a:moveTo>
                <a:lnTo>
                  <a:pt x="4343055" y="1701800"/>
                </a:lnTo>
                <a:lnTo>
                  <a:pt x="4353607" y="1714500"/>
                </a:lnTo>
                <a:lnTo>
                  <a:pt x="4387464" y="1714500"/>
                </a:lnTo>
                <a:lnTo>
                  <a:pt x="4397804" y="1701800"/>
                </a:lnTo>
                <a:close/>
              </a:path>
              <a:path extrusionOk="0" h="5029200" w="14770100">
                <a:moveTo>
                  <a:pt x="5284542" y="1701800"/>
                </a:moveTo>
                <a:lnTo>
                  <a:pt x="5229777" y="1701800"/>
                </a:lnTo>
                <a:lnTo>
                  <a:pt x="5240434" y="1714500"/>
                </a:lnTo>
                <a:lnTo>
                  <a:pt x="5274305" y="1714500"/>
                </a:lnTo>
                <a:lnTo>
                  <a:pt x="5284542" y="1701800"/>
                </a:lnTo>
                <a:close/>
              </a:path>
              <a:path extrusionOk="0" h="5029200" w="14770100">
                <a:moveTo>
                  <a:pt x="6171278" y="1701800"/>
                </a:moveTo>
                <a:lnTo>
                  <a:pt x="6116497" y="1701800"/>
                </a:lnTo>
                <a:lnTo>
                  <a:pt x="6127263" y="1714500"/>
                </a:lnTo>
                <a:lnTo>
                  <a:pt x="6161146" y="1714500"/>
                </a:lnTo>
                <a:lnTo>
                  <a:pt x="6171278" y="1701800"/>
                </a:lnTo>
                <a:close/>
              </a:path>
              <a:path extrusionOk="0" h="5029200" w="14770100">
                <a:moveTo>
                  <a:pt x="7057989" y="1701800"/>
                </a:moveTo>
                <a:lnTo>
                  <a:pt x="7003203" y="1701800"/>
                </a:lnTo>
                <a:lnTo>
                  <a:pt x="7014057" y="1714500"/>
                </a:lnTo>
                <a:lnTo>
                  <a:pt x="7047939" y="1714500"/>
                </a:lnTo>
                <a:lnTo>
                  <a:pt x="7057989" y="1701800"/>
                </a:lnTo>
                <a:close/>
              </a:path>
              <a:path extrusionOk="0" h="5029200" w="14770100">
                <a:moveTo>
                  <a:pt x="7946646" y="1701800"/>
                </a:moveTo>
                <a:lnTo>
                  <a:pt x="7891860" y="1701800"/>
                </a:lnTo>
                <a:lnTo>
                  <a:pt x="7901910" y="1714500"/>
                </a:lnTo>
                <a:lnTo>
                  <a:pt x="7935795" y="1714500"/>
                </a:lnTo>
                <a:lnTo>
                  <a:pt x="7946646" y="1701800"/>
                </a:lnTo>
                <a:close/>
              </a:path>
              <a:path extrusionOk="0" h="5029200" w="14770100">
                <a:moveTo>
                  <a:pt x="8833371" y="1701800"/>
                </a:moveTo>
                <a:lnTo>
                  <a:pt x="8778587" y="1701800"/>
                </a:lnTo>
                <a:lnTo>
                  <a:pt x="8788744" y="1714500"/>
                </a:lnTo>
                <a:lnTo>
                  <a:pt x="8822623" y="1714500"/>
                </a:lnTo>
                <a:lnTo>
                  <a:pt x="8833371" y="1701800"/>
                </a:lnTo>
                <a:close/>
              </a:path>
              <a:path extrusionOk="0" h="5029200" w="14770100">
                <a:moveTo>
                  <a:pt x="9720079" y="1701800"/>
                </a:moveTo>
                <a:lnTo>
                  <a:pt x="9665302" y="1701800"/>
                </a:lnTo>
                <a:lnTo>
                  <a:pt x="9675542" y="1714500"/>
                </a:lnTo>
                <a:lnTo>
                  <a:pt x="9709420" y="1714500"/>
                </a:lnTo>
                <a:lnTo>
                  <a:pt x="9720079" y="1701800"/>
                </a:lnTo>
                <a:close/>
              </a:path>
              <a:path extrusionOk="0" h="5029200" w="14770100">
                <a:moveTo>
                  <a:pt x="10606799" y="1701800"/>
                </a:moveTo>
                <a:lnTo>
                  <a:pt x="10552043" y="1701800"/>
                </a:lnTo>
                <a:lnTo>
                  <a:pt x="10562389" y="1714500"/>
                </a:lnTo>
                <a:lnTo>
                  <a:pt x="10596252" y="1714500"/>
                </a:lnTo>
                <a:lnTo>
                  <a:pt x="10606799" y="1701800"/>
                </a:lnTo>
                <a:close/>
              </a:path>
              <a:path extrusionOk="0" h="5029200" w="14770100">
                <a:moveTo>
                  <a:pt x="11493526" y="1701800"/>
                </a:moveTo>
                <a:lnTo>
                  <a:pt x="11438781" y="1701800"/>
                </a:lnTo>
                <a:lnTo>
                  <a:pt x="11449226" y="1714500"/>
                </a:lnTo>
                <a:lnTo>
                  <a:pt x="11483081" y="1714500"/>
                </a:lnTo>
                <a:lnTo>
                  <a:pt x="11493526" y="1701800"/>
                </a:lnTo>
                <a:close/>
              </a:path>
              <a:path extrusionOk="0" h="5029200" w="14770100">
                <a:moveTo>
                  <a:pt x="12380235" y="1701800"/>
                </a:moveTo>
                <a:lnTo>
                  <a:pt x="12325516" y="1701800"/>
                </a:lnTo>
                <a:lnTo>
                  <a:pt x="12336062" y="1714500"/>
                </a:lnTo>
                <a:lnTo>
                  <a:pt x="12369900" y="1714500"/>
                </a:lnTo>
                <a:lnTo>
                  <a:pt x="12380235" y="1701800"/>
                </a:lnTo>
                <a:close/>
              </a:path>
              <a:path extrusionOk="0" h="5029200" w="14770100">
                <a:moveTo>
                  <a:pt x="13266938" y="1701800"/>
                </a:moveTo>
                <a:lnTo>
                  <a:pt x="13212238" y="1701800"/>
                </a:lnTo>
                <a:lnTo>
                  <a:pt x="13222871" y="1714500"/>
                </a:lnTo>
                <a:lnTo>
                  <a:pt x="13256695" y="1714500"/>
                </a:lnTo>
                <a:lnTo>
                  <a:pt x="13266938" y="1701800"/>
                </a:lnTo>
                <a:close/>
              </a:path>
              <a:path extrusionOk="0" h="5029200" w="14770100">
                <a:moveTo>
                  <a:pt x="14153647" y="1701800"/>
                </a:moveTo>
                <a:lnTo>
                  <a:pt x="14098985" y="1701800"/>
                </a:lnTo>
                <a:lnTo>
                  <a:pt x="14109710" y="1714500"/>
                </a:lnTo>
                <a:lnTo>
                  <a:pt x="14143514" y="1714500"/>
                </a:lnTo>
                <a:lnTo>
                  <a:pt x="14153647" y="1701800"/>
                </a:lnTo>
                <a:close/>
              </a:path>
              <a:path extrusionOk="0" h="5029200" w="14770100">
                <a:moveTo>
                  <a:pt x="862418" y="1689100"/>
                </a:moveTo>
                <a:lnTo>
                  <a:pt x="785291" y="1689100"/>
                </a:lnTo>
                <a:lnTo>
                  <a:pt x="788962" y="1701800"/>
                </a:lnTo>
                <a:lnTo>
                  <a:pt x="858542" y="1701800"/>
                </a:lnTo>
                <a:lnTo>
                  <a:pt x="862418" y="1689100"/>
                </a:lnTo>
                <a:close/>
              </a:path>
              <a:path extrusionOk="0" h="5029200" w="14770100">
                <a:moveTo>
                  <a:pt x="1749043" y="1689100"/>
                </a:moveTo>
                <a:lnTo>
                  <a:pt x="1671891" y="1689100"/>
                </a:lnTo>
                <a:lnTo>
                  <a:pt x="1675587" y="1701800"/>
                </a:lnTo>
                <a:lnTo>
                  <a:pt x="1745215" y="1701800"/>
                </a:lnTo>
                <a:lnTo>
                  <a:pt x="1749043" y="1689100"/>
                </a:lnTo>
                <a:close/>
              </a:path>
              <a:path extrusionOk="0" h="5029200" w="14770100">
                <a:moveTo>
                  <a:pt x="2635656" y="1689100"/>
                </a:moveTo>
                <a:lnTo>
                  <a:pt x="2558503" y="1689100"/>
                </a:lnTo>
                <a:lnTo>
                  <a:pt x="2562228" y="1701800"/>
                </a:lnTo>
                <a:lnTo>
                  <a:pt x="2631876" y="1701800"/>
                </a:lnTo>
                <a:lnTo>
                  <a:pt x="2635656" y="1689100"/>
                </a:lnTo>
                <a:close/>
              </a:path>
              <a:path extrusionOk="0" h="5029200" w="14770100">
                <a:moveTo>
                  <a:pt x="3522281" y="1689100"/>
                </a:moveTo>
                <a:lnTo>
                  <a:pt x="3445128" y="1689100"/>
                </a:lnTo>
                <a:lnTo>
                  <a:pt x="3448864" y="1701800"/>
                </a:lnTo>
                <a:lnTo>
                  <a:pt x="3518539" y="1701800"/>
                </a:lnTo>
                <a:lnTo>
                  <a:pt x="3522281" y="1689100"/>
                </a:lnTo>
                <a:close/>
              </a:path>
              <a:path extrusionOk="0" h="5029200" w="14770100">
                <a:moveTo>
                  <a:pt x="4408893" y="1689100"/>
                </a:moveTo>
                <a:lnTo>
                  <a:pt x="4331728" y="1689100"/>
                </a:lnTo>
                <a:lnTo>
                  <a:pt x="4335500" y="1701800"/>
                </a:lnTo>
                <a:lnTo>
                  <a:pt x="4405200" y="1701800"/>
                </a:lnTo>
                <a:lnTo>
                  <a:pt x="4408893" y="1689100"/>
                </a:lnTo>
                <a:close/>
              </a:path>
              <a:path extrusionOk="0" h="5029200" w="14770100">
                <a:moveTo>
                  <a:pt x="5295518" y="1689100"/>
                </a:moveTo>
                <a:lnTo>
                  <a:pt x="5218353" y="1689100"/>
                </a:lnTo>
                <a:lnTo>
                  <a:pt x="5222148" y="1701800"/>
                </a:lnTo>
                <a:lnTo>
                  <a:pt x="5291860" y="1701800"/>
                </a:lnTo>
                <a:lnTo>
                  <a:pt x="5295518" y="1689100"/>
                </a:lnTo>
                <a:close/>
              </a:path>
              <a:path extrusionOk="0" h="5029200" w="14770100">
                <a:moveTo>
                  <a:pt x="6182131" y="1689100"/>
                </a:moveTo>
                <a:lnTo>
                  <a:pt x="6104953" y="1689100"/>
                </a:lnTo>
                <a:lnTo>
                  <a:pt x="6108789" y="1701800"/>
                </a:lnTo>
                <a:lnTo>
                  <a:pt x="6178515" y="1701800"/>
                </a:lnTo>
                <a:lnTo>
                  <a:pt x="6182131" y="1689100"/>
                </a:lnTo>
                <a:close/>
              </a:path>
              <a:path extrusionOk="0" h="5029200" w="14770100">
                <a:moveTo>
                  <a:pt x="7068756" y="1689100"/>
                </a:moveTo>
                <a:lnTo>
                  <a:pt x="6991578" y="1689100"/>
                </a:lnTo>
                <a:lnTo>
                  <a:pt x="6995432" y="1701800"/>
                </a:lnTo>
                <a:lnTo>
                  <a:pt x="7065168" y="1701800"/>
                </a:lnTo>
                <a:lnTo>
                  <a:pt x="7068756" y="1689100"/>
                </a:lnTo>
                <a:close/>
              </a:path>
              <a:path extrusionOk="0" h="5029200" w="14770100">
                <a:moveTo>
                  <a:pt x="7958276" y="1689100"/>
                </a:moveTo>
                <a:lnTo>
                  <a:pt x="7881098" y="1689100"/>
                </a:lnTo>
                <a:lnTo>
                  <a:pt x="7884684" y="1701800"/>
                </a:lnTo>
                <a:lnTo>
                  <a:pt x="7954416" y="1701800"/>
                </a:lnTo>
                <a:lnTo>
                  <a:pt x="7958276" y="1689100"/>
                </a:lnTo>
                <a:close/>
              </a:path>
              <a:path extrusionOk="0" h="5029200" w="14770100">
                <a:moveTo>
                  <a:pt x="8844889" y="1689100"/>
                </a:moveTo>
                <a:lnTo>
                  <a:pt x="8767711" y="1689100"/>
                </a:lnTo>
                <a:lnTo>
                  <a:pt x="8771333" y="1701800"/>
                </a:lnTo>
                <a:lnTo>
                  <a:pt x="8841064" y="1701800"/>
                </a:lnTo>
                <a:lnTo>
                  <a:pt x="8844889" y="1689100"/>
                </a:lnTo>
                <a:close/>
              </a:path>
              <a:path extrusionOk="0" h="5029200" w="14770100">
                <a:moveTo>
                  <a:pt x="9731514" y="1689100"/>
                </a:moveTo>
                <a:lnTo>
                  <a:pt x="9654336" y="1689100"/>
                </a:lnTo>
                <a:lnTo>
                  <a:pt x="9657987" y="1701800"/>
                </a:lnTo>
                <a:lnTo>
                  <a:pt x="9727712" y="1701800"/>
                </a:lnTo>
                <a:lnTo>
                  <a:pt x="9731514" y="1689100"/>
                </a:lnTo>
                <a:close/>
              </a:path>
              <a:path extrusionOk="0" h="5029200" w="14770100">
                <a:moveTo>
                  <a:pt x="10618114" y="1689100"/>
                </a:moveTo>
                <a:lnTo>
                  <a:pt x="10540948" y="1689100"/>
                </a:lnTo>
                <a:lnTo>
                  <a:pt x="10544644" y="1701800"/>
                </a:lnTo>
                <a:lnTo>
                  <a:pt x="10614349" y="1701800"/>
                </a:lnTo>
                <a:lnTo>
                  <a:pt x="10618114" y="1689100"/>
                </a:lnTo>
                <a:close/>
              </a:path>
              <a:path extrusionOk="0" h="5029200" w="14770100">
                <a:moveTo>
                  <a:pt x="11504739" y="1689100"/>
                </a:moveTo>
                <a:lnTo>
                  <a:pt x="11427573" y="1689100"/>
                </a:lnTo>
                <a:lnTo>
                  <a:pt x="11431308" y="1701800"/>
                </a:lnTo>
                <a:lnTo>
                  <a:pt x="11501002" y="1701800"/>
                </a:lnTo>
                <a:lnTo>
                  <a:pt x="11504739" y="1689100"/>
                </a:lnTo>
                <a:close/>
              </a:path>
              <a:path extrusionOk="0" h="5029200" w="14770100">
                <a:moveTo>
                  <a:pt x="12391338" y="1689100"/>
                </a:moveTo>
                <a:lnTo>
                  <a:pt x="12314186" y="1689100"/>
                </a:lnTo>
                <a:lnTo>
                  <a:pt x="12317963" y="1701800"/>
                </a:lnTo>
                <a:lnTo>
                  <a:pt x="12387632" y="1701800"/>
                </a:lnTo>
                <a:lnTo>
                  <a:pt x="12391338" y="1689100"/>
                </a:lnTo>
                <a:close/>
              </a:path>
              <a:path extrusionOk="0" h="5029200" w="14770100">
                <a:moveTo>
                  <a:pt x="13277963" y="1689100"/>
                </a:moveTo>
                <a:lnTo>
                  <a:pt x="13200811" y="1689100"/>
                </a:lnTo>
                <a:lnTo>
                  <a:pt x="13204619" y="1701800"/>
                </a:lnTo>
                <a:lnTo>
                  <a:pt x="13274274" y="1701800"/>
                </a:lnTo>
                <a:lnTo>
                  <a:pt x="13277963" y="1689100"/>
                </a:lnTo>
                <a:close/>
              </a:path>
              <a:path extrusionOk="0" h="5029200" w="14770100">
                <a:moveTo>
                  <a:pt x="14164563" y="1689100"/>
                </a:moveTo>
                <a:lnTo>
                  <a:pt x="14087423" y="1689100"/>
                </a:lnTo>
                <a:lnTo>
                  <a:pt x="14091287" y="1701800"/>
                </a:lnTo>
                <a:lnTo>
                  <a:pt x="14160904" y="1701800"/>
                </a:lnTo>
                <a:lnTo>
                  <a:pt x="14164563" y="1689100"/>
                </a:lnTo>
                <a:close/>
              </a:path>
              <a:path extrusionOk="0" h="5029200" w="14770100">
                <a:moveTo>
                  <a:pt x="14770100" y="1676400"/>
                </a:moveTo>
                <a:lnTo>
                  <a:pt x="0" y="1676400"/>
                </a:lnTo>
                <a:lnTo>
                  <a:pt x="0" y="1689100"/>
                </a:lnTo>
                <a:lnTo>
                  <a:pt x="14770100" y="1689100"/>
                </a:lnTo>
                <a:lnTo>
                  <a:pt x="14770100" y="1676400"/>
                </a:lnTo>
                <a:close/>
              </a:path>
              <a:path extrusionOk="0" h="5029200" w="14770100">
                <a:moveTo>
                  <a:pt x="851094" y="1651000"/>
                </a:moveTo>
                <a:lnTo>
                  <a:pt x="795972" y="1651000"/>
                </a:lnTo>
                <a:lnTo>
                  <a:pt x="788733" y="1663700"/>
                </a:lnTo>
                <a:lnTo>
                  <a:pt x="785215" y="1676400"/>
                </a:lnTo>
                <a:lnTo>
                  <a:pt x="862494" y="1676400"/>
                </a:lnTo>
                <a:lnTo>
                  <a:pt x="858776" y="1663700"/>
                </a:lnTo>
                <a:lnTo>
                  <a:pt x="851094" y="1651000"/>
                </a:lnTo>
                <a:close/>
              </a:path>
              <a:path extrusionOk="0" h="5029200" w="14770100">
                <a:moveTo>
                  <a:pt x="1737802" y="1651000"/>
                </a:moveTo>
                <a:lnTo>
                  <a:pt x="1682724" y="1651000"/>
                </a:lnTo>
                <a:lnTo>
                  <a:pt x="1675403" y="1663700"/>
                </a:lnTo>
                <a:lnTo>
                  <a:pt x="1671840" y="1676400"/>
                </a:lnTo>
                <a:lnTo>
                  <a:pt x="1749107" y="1676400"/>
                </a:lnTo>
                <a:lnTo>
                  <a:pt x="1745406" y="1663700"/>
                </a:lnTo>
                <a:lnTo>
                  <a:pt x="1737802" y="1651000"/>
                </a:lnTo>
                <a:close/>
              </a:path>
              <a:path extrusionOk="0" h="5029200" w="14770100">
                <a:moveTo>
                  <a:pt x="2624519" y="1651000"/>
                </a:moveTo>
                <a:lnTo>
                  <a:pt x="2569465" y="1651000"/>
                </a:lnTo>
                <a:lnTo>
                  <a:pt x="2562064" y="1663700"/>
                </a:lnTo>
                <a:lnTo>
                  <a:pt x="2558452" y="1676400"/>
                </a:lnTo>
                <a:lnTo>
                  <a:pt x="2635719" y="1676400"/>
                </a:lnTo>
                <a:lnTo>
                  <a:pt x="2632047" y="1663700"/>
                </a:lnTo>
                <a:lnTo>
                  <a:pt x="2624519" y="1651000"/>
                </a:lnTo>
                <a:close/>
              </a:path>
              <a:path extrusionOk="0" h="5029200" w="14770100">
                <a:moveTo>
                  <a:pt x="3511209" y="1651000"/>
                </a:moveTo>
                <a:lnTo>
                  <a:pt x="3456190" y="1651000"/>
                </a:lnTo>
                <a:lnTo>
                  <a:pt x="3448725" y="1663700"/>
                </a:lnTo>
                <a:lnTo>
                  <a:pt x="3445077" y="1676400"/>
                </a:lnTo>
                <a:lnTo>
                  <a:pt x="3522331" y="1676400"/>
                </a:lnTo>
                <a:lnTo>
                  <a:pt x="3518677" y="1663700"/>
                </a:lnTo>
                <a:lnTo>
                  <a:pt x="3511209" y="1651000"/>
                </a:lnTo>
                <a:close/>
              </a:path>
              <a:path extrusionOk="0" h="5029200" w="14770100">
                <a:moveTo>
                  <a:pt x="4397925" y="1651000"/>
                </a:moveTo>
                <a:lnTo>
                  <a:pt x="4342926" y="1651000"/>
                </a:lnTo>
                <a:lnTo>
                  <a:pt x="4335380" y="1663700"/>
                </a:lnTo>
                <a:lnTo>
                  <a:pt x="4331690" y="1676400"/>
                </a:lnTo>
                <a:lnTo>
                  <a:pt x="4408944" y="1676400"/>
                </a:lnTo>
                <a:lnTo>
                  <a:pt x="4405317" y="1663700"/>
                </a:lnTo>
                <a:lnTo>
                  <a:pt x="4397925" y="1651000"/>
                </a:lnTo>
                <a:close/>
              </a:path>
              <a:path extrusionOk="0" h="5029200" w="14770100">
                <a:moveTo>
                  <a:pt x="5284652" y="1651000"/>
                </a:moveTo>
                <a:lnTo>
                  <a:pt x="5229667" y="1651000"/>
                </a:lnTo>
                <a:lnTo>
                  <a:pt x="5222046" y="1663700"/>
                </a:lnTo>
                <a:lnTo>
                  <a:pt x="5218315" y="1676400"/>
                </a:lnTo>
                <a:lnTo>
                  <a:pt x="5295556" y="1676400"/>
                </a:lnTo>
                <a:lnTo>
                  <a:pt x="5291962" y="1663700"/>
                </a:lnTo>
                <a:lnTo>
                  <a:pt x="5284652" y="1651000"/>
                </a:lnTo>
                <a:close/>
              </a:path>
              <a:path extrusionOk="0" h="5029200" w="14770100">
                <a:moveTo>
                  <a:pt x="6171378" y="1651000"/>
                </a:moveTo>
                <a:lnTo>
                  <a:pt x="6116398" y="1651000"/>
                </a:lnTo>
                <a:lnTo>
                  <a:pt x="6108700" y="1663700"/>
                </a:lnTo>
                <a:lnTo>
                  <a:pt x="6104927" y="1676400"/>
                </a:lnTo>
                <a:lnTo>
                  <a:pt x="6182169" y="1676400"/>
                </a:lnTo>
                <a:lnTo>
                  <a:pt x="6178610" y="1663700"/>
                </a:lnTo>
                <a:lnTo>
                  <a:pt x="6171378" y="1651000"/>
                </a:lnTo>
                <a:close/>
              </a:path>
              <a:path extrusionOk="0" h="5029200" w="14770100">
                <a:moveTo>
                  <a:pt x="7058078" y="1651000"/>
                </a:moveTo>
                <a:lnTo>
                  <a:pt x="7003119" y="1651000"/>
                </a:lnTo>
                <a:lnTo>
                  <a:pt x="6995356" y="1663700"/>
                </a:lnTo>
                <a:lnTo>
                  <a:pt x="6991552" y="1676400"/>
                </a:lnTo>
                <a:lnTo>
                  <a:pt x="7068781" y="1676400"/>
                </a:lnTo>
                <a:lnTo>
                  <a:pt x="7065246" y="1663700"/>
                </a:lnTo>
                <a:lnTo>
                  <a:pt x="7058078" y="1651000"/>
                </a:lnTo>
                <a:close/>
              </a:path>
              <a:path extrusionOk="0" h="5029200" w="14770100">
                <a:moveTo>
                  <a:pt x="7946735" y="1651000"/>
                </a:moveTo>
                <a:lnTo>
                  <a:pt x="7891771" y="1651000"/>
                </a:lnTo>
                <a:lnTo>
                  <a:pt x="7884602" y="1663700"/>
                </a:lnTo>
                <a:lnTo>
                  <a:pt x="7881073" y="1676400"/>
                </a:lnTo>
                <a:lnTo>
                  <a:pt x="7958302" y="1676400"/>
                </a:lnTo>
                <a:lnTo>
                  <a:pt x="7954498" y="1663700"/>
                </a:lnTo>
                <a:lnTo>
                  <a:pt x="7946735" y="1651000"/>
                </a:lnTo>
                <a:close/>
              </a:path>
              <a:path extrusionOk="0" h="5029200" w="14770100">
                <a:moveTo>
                  <a:pt x="8833460" y="1651000"/>
                </a:moveTo>
                <a:lnTo>
                  <a:pt x="8778498" y="1651000"/>
                </a:lnTo>
                <a:lnTo>
                  <a:pt x="8771250" y="1663700"/>
                </a:lnTo>
                <a:lnTo>
                  <a:pt x="8767685" y="1676400"/>
                </a:lnTo>
                <a:lnTo>
                  <a:pt x="8844914" y="1676400"/>
                </a:lnTo>
                <a:lnTo>
                  <a:pt x="8841146" y="1663700"/>
                </a:lnTo>
                <a:lnTo>
                  <a:pt x="8833460" y="1651000"/>
                </a:lnTo>
                <a:close/>
              </a:path>
              <a:path extrusionOk="0" h="5029200" w="14770100">
                <a:moveTo>
                  <a:pt x="9720177" y="1651000"/>
                </a:moveTo>
                <a:lnTo>
                  <a:pt x="9665207" y="1651000"/>
                </a:lnTo>
                <a:lnTo>
                  <a:pt x="9657894" y="1663700"/>
                </a:lnTo>
                <a:lnTo>
                  <a:pt x="9654298" y="1676400"/>
                </a:lnTo>
                <a:lnTo>
                  <a:pt x="9731539" y="1676400"/>
                </a:lnTo>
                <a:lnTo>
                  <a:pt x="9727801" y="1663700"/>
                </a:lnTo>
                <a:lnTo>
                  <a:pt x="9720177" y="1651000"/>
                </a:lnTo>
                <a:close/>
              </a:path>
              <a:path extrusionOk="0" h="5029200" w="14770100">
                <a:moveTo>
                  <a:pt x="10606914" y="1651000"/>
                </a:moveTo>
                <a:lnTo>
                  <a:pt x="10551929" y="1651000"/>
                </a:lnTo>
                <a:lnTo>
                  <a:pt x="10544537" y="1663700"/>
                </a:lnTo>
                <a:lnTo>
                  <a:pt x="10540910" y="1676400"/>
                </a:lnTo>
                <a:lnTo>
                  <a:pt x="10618152" y="1676400"/>
                </a:lnTo>
                <a:lnTo>
                  <a:pt x="10614456" y="1663700"/>
                </a:lnTo>
                <a:lnTo>
                  <a:pt x="10606914" y="1651000"/>
                </a:lnTo>
                <a:close/>
              </a:path>
              <a:path extrusionOk="0" h="5029200" w="14770100">
                <a:moveTo>
                  <a:pt x="11493650" y="1651000"/>
                </a:moveTo>
                <a:lnTo>
                  <a:pt x="11438653" y="1651000"/>
                </a:lnTo>
                <a:lnTo>
                  <a:pt x="11431188" y="1663700"/>
                </a:lnTo>
                <a:lnTo>
                  <a:pt x="11427535" y="1676400"/>
                </a:lnTo>
                <a:lnTo>
                  <a:pt x="11504777" y="1676400"/>
                </a:lnTo>
                <a:lnTo>
                  <a:pt x="11501117" y="1663700"/>
                </a:lnTo>
                <a:lnTo>
                  <a:pt x="11493650" y="1651000"/>
                </a:lnTo>
                <a:close/>
              </a:path>
              <a:path extrusionOk="0" h="5029200" w="14770100">
                <a:moveTo>
                  <a:pt x="12380385" y="1651000"/>
                </a:moveTo>
                <a:lnTo>
                  <a:pt x="12325362" y="1651000"/>
                </a:lnTo>
                <a:lnTo>
                  <a:pt x="12317818" y="1663700"/>
                </a:lnTo>
                <a:lnTo>
                  <a:pt x="12314135" y="1676400"/>
                </a:lnTo>
                <a:lnTo>
                  <a:pt x="12391389" y="1676400"/>
                </a:lnTo>
                <a:lnTo>
                  <a:pt x="12387775" y="1663700"/>
                </a:lnTo>
                <a:lnTo>
                  <a:pt x="12380385" y="1651000"/>
                </a:lnTo>
                <a:close/>
              </a:path>
              <a:path extrusionOk="0" h="5029200" w="14770100">
                <a:moveTo>
                  <a:pt x="13267111" y="1651000"/>
                </a:moveTo>
                <a:lnTo>
                  <a:pt x="13212063" y="1651000"/>
                </a:lnTo>
                <a:lnTo>
                  <a:pt x="13204455" y="1663700"/>
                </a:lnTo>
                <a:lnTo>
                  <a:pt x="13200747" y="1676400"/>
                </a:lnTo>
                <a:lnTo>
                  <a:pt x="13278014" y="1676400"/>
                </a:lnTo>
                <a:lnTo>
                  <a:pt x="13274433" y="1663700"/>
                </a:lnTo>
                <a:lnTo>
                  <a:pt x="13267111" y="1651000"/>
                </a:lnTo>
                <a:close/>
              </a:path>
              <a:path extrusionOk="0" h="5029200" w="14770100">
                <a:moveTo>
                  <a:pt x="14153860" y="1651000"/>
                </a:moveTo>
                <a:lnTo>
                  <a:pt x="14098777" y="1651000"/>
                </a:lnTo>
                <a:lnTo>
                  <a:pt x="14091092" y="1663700"/>
                </a:lnTo>
                <a:lnTo>
                  <a:pt x="14087360" y="1676400"/>
                </a:lnTo>
                <a:lnTo>
                  <a:pt x="14164627" y="1676400"/>
                </a:lnTo>
                <a:lnTo>
                  <a:pt x="14161101" y="1663700"/>
                </a:lnTo>
                <a:lnTo>
                  <a:pt x="14153860" y="1651000"/>
                </a:lnTo>
                <a:close/>
              </a:path>
              <a:path extrusionOk="0" h="5029200" w="14770100">
                <a:moveTo>
                  <a:pt x="827188" y="863600"/>
                </a:moveTo>
                <a:lnTo>
                  <a:pt x="818616" y="863600"/>
                </a:lnTo>
                <a:lnTo>
                  <a:pt x="818616" y="1638300"/>
                </a:lnTo>
                <a:lnTo>
                  <a:pt x="806182" y="1651000"/>
                </a:lnTo>
                <a:lnTo>
                  <a:pt x="840286" y="1651000"/>
                </a:lnTo>
                <a:lnTo>
                  <a:pt x="827188" y="1638300"/>
                </a:lnTo>
                <a:lnTo>
                  <a:pt x="827188" y="863600"/>
                </a:lnTo>
                <a:close/>
              </a:path>
              <a:path extrusionOk="0" h="5029200" w="14770100">
                <a:moveTo>
                  <a:pt x="1714144" y="863600"/>
                </a:moveTo>
                <a:lnTo>
                  <a:pt x="1705571" y="863600"/>
                </a:lnTo>
                <a:lnTo>
                  <a:pt x="1705571" y="1638300"/>
                </a:lnTo>
                <a:lnTo>
                  <a:pt x="1693035" y="1651000"/>
                </a:lnTo>
                <a:lnTo>
                  <a:pt x="1727109" y="1651000"/>
                </a:lnTo>
                <a:lnTo>
                  <a:pt x="1714144" y="1638300"/>
                </a:lnTo>
                <a:lnTo>
                  <a:pt x="1714144" y="863600"/>
                </a:lnTo>
                <a:close/>
              </a:path>
              <a:path extrusionOk="0" h="5029200" w="14770100">
                <a:moveTo>
                  <a:pt x="2601099" y="863600"/>
                </a:moveTo>
                <a:lnTo>
                  <a:pt x="2592526" y="863600"/>
                </a:lnTo>
                <a:lnTo>
                  <a:pt x="2592526" y="1638300"/>
                </a:lnTo>
                <a:lnTo>
                  <a:pt x="2579878" y="1651000"/>
                </a:lnTo>
                <a:lnTo>
                  <a:pt x="2613936" y="1651000"/>
                </a:lnTo>
                <a:lnTo>
                  <a:pt x="2601099" y="1638300"/>
                </a:lnTo>
                <a:lnTo>
                  <a:pt x="2601099" y="863600"/>
                </a:lnTo>
                <a:close/>
              </a:path>
              <a:path extrusionOk="0" h="5029200" w="14770100">
                <a:moveTo>
                  <a:pt x="3487991" y="863600"/>
                </a:moveTo>
                <a:lnTo>
                  <a:pt x="3479418" y="863600"/>
                </a:lnTo>
                <a:lnTo>
                  <a:pt x="3479418" y="1638300"/>
                </a:lnTo>
                <a:lnTo>
                  <a:pt x="3466684" y="1651000"/>
                </a:lnTo>
                <a:lnTo>
                  <a:pt x="3500718" y="1651000"/>
                </a:lnTo>
                <a:lnTo>
                  <a:pt x="3487991" y="1638300"/>
                </a:lnTo>
                <a:lnTo>
                  <a:pt x="3487991" y="863600"/>
                </a:lnTo>
                <a:close/>
              </a:path>
              <a:path extrusionOk="0" h="5029200" w="14770100">
                <a:moveTo>
                  <a:pt x="4374933" y="863600"/>
                </a:moveTo>
                <a:lnTo>
                  <a:pt x="4366373" y="863600"/>
                </a:lnTo>
                <a:lnTo>
                  <a:pt x="4366373" y="1638300"/>
                </a:lnTo>
                <a:lnTo>
                  <a:pt x="4353525" y="1651000"/>
                </a:lnTo>
                <a:lnTo>
                  <a:pt x="4387539" y="1651000"/>
                </a:lnTo>
                <a:lnTo>
                  <a:pt x="4374933" y="1638300"/>
                </a:lnTo>
                <a:lnTo>
                  <a:pt x="4374933" y="863600"/>
                </a:lnTo>
                <a:close/>
              </a:path>
              <a:path extrusionOk="0" h="5029200" w="14770100">
                <a:moveTo>
                  <a:pt x="5261889" y="863600"/>
                </a:moveTo>
                <a:lnTo>
                  <a:pt x="5253316" y="863600"/>
                </a:lnTo>
                <a:lnTo>
                  <a:pt x="5253316" y="1638300"/>
                </a:lnTo>
                <a:lnTo>
                  <a:pt x="5240362" y="1651000"/>
                </a:lnTo>
                <a:lnTo>
                  <a:pt x="5274377" y="1651000"/>
                </a:lnTo>
                <a:lnTo>
                  <a:pt x="5261889" y="1638300"/>
                </a:lnTo>
                <a:lnTo>
                  <a:pt x="5261889" y="863600"/>
                </a:lnTo>
                <a:close/>
              </a:path>
              <a:path extrusionOk="0" h="5029200" w="14770100">
                <a:moveTo>
                  <a:pt x="6148844" y="863600"/>
                </a:moveTo>
                <a:lnTo>
                  <a:pt x="6140271" y="863600"/>
                </a:lnTo>
                <a:lnTo>
                  <a:pt x="6140271" y="1638300"/>
                </a:lnTo>
                <a:lnTo>
                  <a:pt x="6127198" y="1651000"/>
                </a:lnTo>
                <a:lnTo>
                  <a:pt x="6161211" y="1651000"/>
                </a:lnTo>
                <a:lnTo>
                  <a:pt x="6148844" y="1638300"/>
                </a:lnTo>
                <a:lnTo>
                  <a:pt x="6148844" y="863600"/>
                </a:lnTo>
                <a:close/>
              </a:path>
              <a:path extrusionOk="0" h="5029200" w="14770100">
                <a:moveTo>
                  <a:pt x="7035736" y="863600"/>
                </a:moveTo>
                <a:lnTo>
                  <a:pt x="7027163" y="863600"/>
                </a:lnTo>
                <a:lnTo>
                  <a:pt x="7027163" y="1638300"/>
                </a:lnTo>
                <a:lnTo>
                  <a:pt x="7014002" y="1651000"/>
                </a:lnTo>
                <a:lnTo>
                  <a:pt x="7048000" y="1651000"/>
                </a:lnTo>
                <a:lnTo>
                  <a:pt x="7035736" y="1638300"/>
                </a:lnTo>
                <a:lnTo>
                  <a:pt x="7035736" y="863600"/>
                </a:lnTo>
                <a:close/>
              </a:path>
              <a:path extrusionOk="0" h="5029200" w="14770100">
                <a:moveTo>
                  <a:pt x="7922691" y="863600"/>
                </a:moveTo>
                <a:lnTo>
                  <a:pt x="7914118" y="863600"/>
                </a:lnTo>
                <a:lnTo>
                  <a:pt x="7914118" y="1638300"/>
                </a:lnTo>
                <a:lnTo>
                  <a:pt x="7901852" y="1651000"/>
                </a:lnTo>
                <a:lnTo>
                  <a:pt x="7935852" y="1651000"/>
                </a:lnTo>
                <a:lnTo>
                  <a:pt x="7922691" y="1638300"/>
                </a:lnTo>
                <a:lnTo>
                  <a:pt x="7922691" y="863600"/>
                </a:lnTo>
                <a:close/>
              </a:path>
              <a:path extrusionOk="0" h="5029200" w="14770100">
                <a:moveTo>
                  <a:pt x="8809634" y="863600"/>
                </a:moveTo>
                <a:lnTo>
                  <a:pt x="8801074" y="863600"/>
                </a:lnTo>
                <a:lnTo>
                  <a:pt x="8801074" y="1638300"/>
                </a:lnTo>
                <a:lnTo>
                  <a:pt x="8788686" y="1651000"/>
                </a:lnTo>
                <a:lnTo>
                  <a:pt x="8822681" y="1651000"/>
                </a:lnTo>
                <a:lnTo>
                  <a:pt x="8809634" y="1638300"/>
                </a:lnTo>
                <a:lnTo>
                  <a:pt x="8809634" y="863600"/>
                </a:lnTo>
                <a:close/>
              </a:path>
              <a:path extrusionOk="0" h="5029200" w="14770100">
                <a:moveTo>
                  <a:pt x="9696538" y="863600"/>
                </a:moveTo>
                <a:lnTo>
                  <a:pt x="9687966" y="863600"/>
                </a:lnTo>
                <a:lnTo>
                  <a:pt x="9687966" y="1638300"/>
                </a:lnTo>
                <a:lnTo>
                  <a:pt x="9675483" y="1651000"/>
                </a:lnTo>
                <a:lnTo>
                  <a:pt x="9709485" y="1651000"/>
                </a:lnTo>
                <a:lnTo>
                  <a:pt x="9696538" y="1638300"/>
                </a:lnTo>
                <a:lnTo>
                  <a:pt x="9696538" y="863600"/>
                </a:lnTo>
                <a:close/>
              </a:path>
              <a:path extrusionOk="0" h="5029200" w="14770100">
                <a:moveTo>
                  <a:pt x="10583493" y="863600"/>
                </a:moveTo>
                <a:lnTo>
                  <a:pt x="10574921" y="863600"/>
                </a:lnTo>
                <a:lnTo>
                  <a:pt x="10574921" y="1638300"/>
                </a:lnTo>
                <a:lnTo>
                  <a:pt x="10562315" y="1651000"/>
                </a:lnTo>
                <a:lnTo>
                  <a:pt x="10596326" y="1651000"/>
                </a:lnTo>
                <a:lnTo>
                  <a:pt x="10583493" y="1638300"/>
                </a:lnTo>
                <a:lnTo>
                  <a:pt x="10583493" y="863600"/>
                </a:lnTo>
                <a:close/>
              </a:path>
              <a:path extrusionOk="0" h="5029200" w="14770100">
                <a:moveTo>
                  <a:pt x="11470436" y="863600"/>
                </a:moveTo>
                <a:lnTo>
                  <a:pt x="11461876" y="863600"/>
                </a:lnTo>
                <a:lnTo>
                  <a:pt x="11461876" y="1638300"/>
                </a:lnTo>
                <a:lnTo>
                  <a:pt x="11449143" y="1651000"/>
                </a:lnTo>
                <a:lnTo>
                  <a:pt x="11483162" y="1651000"/>
                </a:lnTo>
                <a:lnTo>
                  <a:pt x="11470436" y="1638300"/>
                </a:lnTo>
                <a:lnTo>
                  <a:pt x="11470436" y="863600"/>
                </a:lnTo>
                <a:close/>
              </a:path>
              <a:path extrusionOk="0" h="5029200" w="14770100">
                <a:moveTo>
                  <a:pt x="12357379" y="863600"/>
                </a:moveTo>
                <a:lnTo>
                  <a:pt x="12348819" y="863600"/>
                </a:lnTo>
                <a:lnTo>
                  <a:pt x="12348819" y="1638300"/>
                </a:lnTo>
                <a:lnTo>
                  <a:pt x="12335963" y="1651000"/>
                </a:lnTo>
                <a:lnTo>
                  <a:pt x="12369994" y="1651000"/>
                </a:lnTo>
                <a:lnTo>
                  <a:pt x="12357379" y="1638300"/>
                </a:lnTo>
                <a:lnTo>
                  <a:pt x="12357379" y="863600"/>
                </a:lnTo>
                <a:close/>
              </a:path>
              <a:path extrusionOk="0" h="5029200" w="14770100">
                <a:moveTo>
                  <a:pt x="13244283" y="863600"/>
                </a:moveTo>
                <a:lnTo>
                  <a:pt x="13235723" y="863600"/>
                </a:lnTo>
                <a:lnTo>
                  <a:pt x="13235723" y="1638300"/>
                </a:lnTo>
                <a:lnTo>
                  <a:pt x="13222757" y="1651000"/>
                </a:lnTo>
                <a:lnTo>
                  <a:pt x="13256808" y="1651000"/>
                </a:lnTo>
                <a:lnTo>
                  <a:pt x="13244283" y="1638300"/>
                </a:lnTo>
                <a:lnTo>
                  <a:pt x="13244283" y="863600"/>
                </a:lnTo>
                <a:close/>
              </a:path>
              <a:path extrusionOk="0" h="5029200" w="14770100">
                <a:moveTo>
                  <a:pt x="14131226" y="863600"/>
                </a:moveTo>
                <a:lnTo>
                  <a:pt x="14122653" y="863600"/>
                </a:lnTo>
                <a:lnTo>
                  <a:pt x="14122653" y="1638300"/>
                </a:lnTo>
                <a:lnTo>
                  <a:pt x="14109577" y="1651000"/>
                </a:lnTo>
                <a:lnTo>
                  <a:pt x="14143653" y="1651000"/>
                </a:lnTo>
                <a:lnTo>
                  <a:pt x="14131226" y="1638300"/>
                </a:lnTo>
                <a:lnTo>
                  <a:pt x="14131226" y="863600"/>
                </a:lnTo>
                <a:close/>
              </a:path>
              <a:path extrusionOk="0" h="5029200" w="14770100">
                <a:moveTo>
                  <a:pt x="862494" y="825500"/>
                </a:moveTo>
                <a:lnTo>
                  <a:pt x="785215" y="825500"/>
                </a:lnTo>
                <a:lnTo>
                  <a:pt x="788733" y="838200"/>
                </a:lnTo>
                <a:lnTo>
                  <a:pt x="795972" y="850900"/>
                </a:lnTo>
                <a:lnTo>
                  <a:pt x="806182" y="863600"/>
                </a:lnTo>
                <a:lnTo>
                  <a:pt x="840295" y="863600"/>
                </a:lnTo>
                <a:lnTo>
                  <a:pt x="851109" y="850900"/>
                </a:lnTo>
                <a:lnTo>
                  <a:pt x="858789" y="838200"/>
                </a:lnTo>
                <a:lnTo>
                  <a:pt x="862494" y="825500"/>
                </a:lnTo>
                <a:close/>
              </a:path>
              <a:path extrusionOk="0" h="5029200" w="14770100">
                <a:moveTo>
                  <a:pt x="1749170" y="825500"/>
                </a:moveTo>
                <a:lnTo>
                  <a:pt x="1671764" y="825500"/>
                </a:lnTo>
                <a:lnTo>
                  <a:pt x="1675194" y="838200"/>
                </a:lnTo>
                <a:lnTo>
                  <a:pt x="1682500" y="850900"/>
                </a:lnTo>
                <a:lnTo>
                  <a:pt x="1692889" y="863600"/>
                </a:lnTo>
                <a:lnTo>
                  <a:pt x="1727264" y="863600"/>
                </a:lnTo>
                <a:lnTo>
                  <a:pt x="1738048" y="850900"/>
                </a:lnTo>
                <a:lnTo>
                  <a:pt x="1745637" y="838200"/>
                </a:lnTo>
                <a:lnTo>
                  <a:pt x="1749170" y="825500"/>
                </a:lnTo>
                <a:close/>
              </a:path>
              <a:path extrusionOk="0" h="5029200" w="14770100">
                <a:moveTo>
                  <a:pt x="2635846" y="825500"/>
                </a:moveTo>
                <a:lnTo>
                  <a:pt x="2558325" y="825500"/>
                </a:lnTo>
                <a:lnTo>
                  <a:pt x="2561672" y="838200"/>
                </a:lnTo>
                <a:lnTo>
                  <a:pt x="2569044" y="850900"/>
                </a:lnTo>
                <a:lnTo>
                  <a:pt x="2579606" y="863600"/>
                </a:lnTo>
                <a:lnTo>
                  <a:pt x="2614213" y="863600"/>
                </a:lnTo>
                <a:lnTo>
                  <a:pt x="2624954" y="850900"/>
                </a:lnTo>
                <a:lnTo>
                  <a:pt x="2632455" y="838200"/>
                </a:lnTo>
                <a:lnTo>
                  <a:pt x="2635846" y="825500"/>
                </a:lnTo>
                <a:close/>
              </a:path>
              <a:path extrusionOk="0" h="5029200" w="14770100">
                <a:moveTo>
                  <a:pt x="3522509" y="825500"/>
                </a:moveTo>
                <a:lnTo>
                  <a:pt x="3444900" y="825500"/>
                </a:lnTo>
                <a:lnTo>
                  <a:pt x="3448171" y="838200"/>
                </a:lnTo>
                <a:lnTo>
                  <a:pt x="3455596" y="850900"/>
                </a:lnTo>
                <a:lnTo>
                  <a:pt x="3466302" y="863600"/>
                </a:lnTo>
                <a:lnTo>
                  <a:pt x="3501110" y="863600"/>
                </a:lnTo>
                <a:lnTo>
                  <a:pt x="3511822" y="850900"/>
                </a:lnTo>
                <a:lnTo>
                  <a:pt x="3519248" y="838200"/>
                </a:lnTo>
                <a:lnTo>
                  <a:pt x="3522509" y="825500"/>
                </a:lnTo>
                <a:close/>
              </a:path>
              <a:path extrusionOk="0" h="5029200" w="14770100">
                <a:moveTo>
                  <a:pt x="4409160" y="825500"/>
                </a:moveTo>
                <a:lnTo>
                  <a:pt x="4331474" y="825500"/>
                </a:lnTo>
                <a:lnTo>
                  <a:pt x="4334694" y="838200"/>
                </a:lnTo>
                <a:lnTo>
                  <a:pt x="4342189" y="850900"/>
                </a:lnTo>
                <a:lnTo>
                  <a:pt x="4353052" y="863600"/>
                </a:lnTo>
                <a:lnTo>
                  <a:pt x="4388021" y="863600"/>
                </a:lnTo>
                <a:lnTo>
                  <a:pt x="4398676" y="850900"/>
                </a:lnTo>
                <a:lnTo>
                  <a:pt x="4406016" y="838200"/>
                </a:lnTo>
                <a:lnTo>
                  <a:pt x="4409160" y="825500"/>
                </a:lnTo>
                <a:close/>
              </a:path>
              <a:path extrusionOk="0" h="5029200" w="14770100">
                <a:moveTo>
                  <a:pt x="5295798" y="825500"/>
                </a:moveTo>
                <a:lnTo>
                  <a:pt x="5218061" y="825500"/>
                </a:lnTo>
                <a:lnTo>
                  <a:pt x="5221239" y="838200"/>
                </a:lnTo>
                <a:lnTo>
                  <a:pt x="5228807" y="850900"/>
                </a:lnTo>
                <a:lnTo>
                  <a:pt x="5239815" y="863600"/>
                </a:lnTo>
                <a:lnTo>
                  <a:pt x="5274922" y="863600"/>
                </a:lnTo>
                <a:lnTo>
                  <a:pt x="5285506" y="850900"/>
                </a:lnTo>
                <a:lnTo>
                  <a:pt x="5292758" y="838200"/>
                </a:lnTo>
                <a:lnTo>
                  <a:pt x="5295798" y="825500"/>
                </a:lnTo>
                <a:close/>
              </a:path>
              <a:path extrusionOk="0" h="5029200" w="14770100">
                <a:moveTo>
                  <a:pt x="6182448" y="825500"/>
                </a:moveTo>
                <a:lnTo>
                  <a:pt x="6104661" y="825500"/>
                </a:lnTo>
                <a:lnTo>
                  <a:pt x="6107817" y="838200"/>
                </a:lnTo>
                <a:lnTo>
                  <a:pt x="6115456" y="850900"/>
                </a:lnTo>
                <a:lnTo>
                  <a:pt x="6126599" y="863600"/>
                </a:lnTo>
                <a:lnTo>
                  <a:pt x="6161797" y="863600"/>
                </a:lnTo>
                <a:lnTo>
                  <a:pt x="6172299" y="850900"/>
                </a:lnTo>
                <a:lnTo>
                  <a:pt x="6179474" y="838200"/>
                </a:lnTo>
                <a:lnTo>
                  <a:pt x="6182448" y="825500"/>
                </a:lnTo>
                <a:close/>
              </a:path>
              <a:path extrusionOk="0" h="5029200" w="14770100">
                <a:moveTo>
                  <a:pt x="7069073" y="825500"/>
                </a:moveTo>
                <a:lnTo>
                  <a:pt x="6991260" y="825500"/>
                </a:lnTo>
                <a:lnTo>
                  <a:pt x="6994416" y="838200"/>
                </a:lnTo>
                <a:lnTo>
                  <a:pt x="7002116" y="850900"/>
                </a:lnTo>
                <a:lnTo>
                  <a:pt x="7013363" y="863600"/>
                </a:lnTo>
                <a:lnTo>
                  <a:pt x="7048619" y="863600"/>
                </a:lnTo>
                <a:lnTo>
                  <a:pt x="7059048" y="850900"/>
                </a:lnTo>
                <a:lnTo>
                  <a:pt x="7066155" y="838200"/>
                </a:lnTo>
                <a:lnTo>
                  <a:pt x="7069073" y="825500"/>
                </a:lnTo>
                <a:close/>
              </a:path>
              <a:path extrusionOk="0" h="5029200" w="14770100">
                <a:moveTo>
                  <a:pt x="7958594" y="825500"/>
                </a:moveTo>
                <a:lnTo>
                  <a:pt x="7880768" y="825500"/>
                </a:lnTo>
                <a:lnTo>
                  <a:pt x="7883674" y="838200"/>
                </a:lnTo>
                <a:lnTo>
                  <a:pt x="7890781" y="850900"/>
                </a:lnTo>
                <a:lnTo>
                  <a:pt x="7901219" y="863600"/>
                </a:lnTo>
                <a:lnTo>
                  <a:pt x="7936500" y="863600"/>
                </a:lnTo>
                <a:lnTo>
                  <a:pt x="7947753" y="850900"/>
                </a:lnTo>
                <a:lnTo>
                  <a:pt x="7955450" y="838200"/>
                </a:lnTo>
                <a:lnTo>
                  <a:pt x="7958594" y="825500"/>
                </a:lnTo>
                <a:close/>
              </a:path>
              <a:path extrusionOk="0" h="5029200" w="14770100">
                <a:moveTo>
                  <a:pt x="8845206" y="825500"/>
                </a:moveTo>
                <a:lnTo>
                  <a:pt x="8767393" y="825500"/>
                </a:lnTo>
                <a:lnTo>
                  <a:pt x="8770334" y="838200"/>
                </a:lnTo>
                <a:lnTo>
                  <a:pt x="8777518" y="850900"/>
                </a:lnTo>
                <a:lnTo>
                  <a:pt x="8788060" y="863600"/>
                </a:lnTo>
                <a:lnTo>
                  <a:pt x="8823312" y="863600"/>
                </a:lnTo>
                <a:lnTo>
                  <a:pt x="8834454" y="850900"/>
                </a:lnTo>
                <a:lnTo>
                  <a:pt x="8842079" y="838200"/>
                </a:lnTo>
                <a:lnTo>
                  <a:pt x="8845206" y="825500"/>
                </a:lnTo>
                <a:close/>
              </a:path>
              <a:path extrusionOk="0" h="5029200" w="14770100">
                <a:moveTo>
                  <a:pt x="9731806" y="825500"/>
                </a:moveTo>
                <a:lnTo>
                  <a:pt x="9654018" y="825500"/>
                </a:lnTo>
                <a:lnTo>
                  <a:pt x="9657021" y="838200"/>
                </a:lnTo>
                <a:lnTo>
                  <a:pt x="9664272" y="850900"/>
                </a:lnTo>
                <a:lnTo>
                  <a:pt x="9674884" y="863600"/>
                </a:lnTo>
                <a:lnTo>
                  <a:pt x="9710087" y="863600"/>
                </a:lnTo>
                <a:lnTo>
                  <a:pt x="9721120" y="850900"/>
                </a:lnTo>
                <a:lnTo>
                  <a:pt x="9728680" y="838200"/>
                </a:lnTo>
                <a:lnTo>
                  <a:pt x="9731806" y="825500"/>
                </a:lnTo>
                <a:close/>
              </a:path>
              <a:path extrusionOk="0" h="5029200" w="14770100">
                <a:moveTo>
                  <a:pt x="10618406" y="825500"/>
                </a:moveTo>
                <a:lnTo>
                  <a:pt x="10540669" y="825500"/>
                </a:lnTo>
                <a:lnTo>
                  <a:pt x="10543744" y="838200"/>
                </a:lnTo>
                <a:lnTo>
                  <a:pt x="10551075" y="850900"/>
                </a:lnTo>
                <a:lnTo>
                  <a:pt x="10561766" y="863600"/>
                </a:lnTo>
                <a:lnTo>
                  <a:pt x="10596874" y="863600"/>
                </a:lnTo>
                <a:lnTo>
                  <a:pt x="10607769" y="850900"/>
                </a:lnTo>
                <a:lnTo>
                  <a:pt x="10615254" y="838200"/>
                </a:lnTo>
                <a:lnTo>
                  <a:pt x="10618406" y="825500"/>
                </a:lnTo>
                <a:close/>
              </a:path>
              <a:path extrusionOk="0" h="5029200" w="14770100">
                <a:moveTo>
                  <a:pt x="11504993" y="825500"/>
                </a:moveTo>
                <a:lnTo>
                  <a:pt x="11427307" y="825500"/>
                </a:lnTo>
                <a:lnTo>
                  <a:pt x="11430479" y="838200"/>
                </a:lnTo>
                <a:lnTo>
                  <a:pt x="11437895" y="850900"/>
                </a:lnTo>
                <a:lnTo>
                  <a:pt x="11448659" y="863600"/>
                </a:lnTo>
                <a:lnTo>
                  <a:pt x="11483636" y="863600"/>
                </a:lnTo>
                <a:lnTo>
                  <a:pt x="11494391" y="850900"/>
                </a:lnTo>
                <a:lnTo>
                  <a:pt x="11501808" y="838200"/>
                </a:lnTo>
                <a:lnTo>
                  <a:pt x="11504993" y="825500"/>
                </a:lnTo>
                <a:close/>
              </a:path>
              <a:path extrusionOk="0" h="5029200" w="14770100">
                <a:moveTo>
                  <a:pt x="12391567" y="825500"/>
                </a:moveTo>
                <a:lnTo>
                  <a:pt x="12313957" y="825500"/>
                </a:lnTo>
                <a:lnTo>
                  <a:pt x="12317247" y="838200"/>
                </a:lnTo>
                <a:lnTo>
                  <a:pt x="12324749" y="850900"/>
                </a:lnTo>
                <a:lnTo>
                  <a:pt x="12335571" y="863600"/>
                </a:lnTo>
                <a:lnTo>
                  <a:pt x="12370380" y="863600"/>
                </a:lnTo>
                <a:lnTo>
                  <a:pt x="12380983" y="850900"/>
                </a:lnTo>
                <a:lnTo>
                  <a:pt x="12388331" y="838200"/>
                </a:lnTo>
                <a:lnTo>
                  <a:pt x="12391567" y="825500"/>
                </a:lnTo>
                <a:close/>
              </a:path>
              <a:path extrusionOk="0" h="5029200" w="14770100">
                <a:moveTo>
                  <a:pt x="13278129" y="825500"/>
                </a:moveTo>
                <a:lnTo>
                  <a:pt x="13200620" y="825500"/>
                </a:lnTo>
                <a:lnTo>
                  <a:pt x="13204041" y="838200"/>
                </a:lnTo>
                <a:lnTo>
                  <a:pt x="13211619" y="850900"/>
                </a:lnTo>
                <a:lnTo>
                  <a:pt x="13222473" y="863600"/>
                </a:lnTo>
                <a:lnTo>
                  <a:pt x="13257081" y="863600"/>
                </a:lnTo>
                <a:lnTo>
                  <a:pt x="13267535" y="850900"/>
                </a:lnTo>
                <a:lnTo>
                  <a:pt x="13274824" y="838200"/>
                </a:lnTo>
                <a:lnTo>
                  <a:pt x="13278129" y="825500"/>
                </a:lnTo>
                <a:close/>
              </a:path>
              <a:path extrusionOk="0" h="5029200" w="14770100">
                <a:moveTo>
                  <a:pt x="14164703" y="825500"/>
                </a:moveTo>
                <a:lnTo>
                  <a:pt x="14087284" y="825500"/>
                </a:lnTo>
                <a:lnTo>
                  <a:pt x="14090858" y="838200"/>
                </a:lnTo>
                <a:lnTo>
                  <a:pt x="14098525" y="850900"/>
                </a:lnTo>
                <a:lnTo>
                  <a:pt x="14109413" y="863600"/>
                </a:lnTo>
                <a:lnTo>
                  <a:pt x="14143793" y="863600"/>
                </a:lnTo>
                <a:lnTo>
                  <a:pt x="14154079" y="850900"/>
                </a:lnTo>
                <a:lnTo>
                  <a:pt x="14161308" y="838200"/>
                </a:lnTo>
                <a:lnTo>
                  <a:pt x="14164703" y="825500"/>
                </a:lnTo>
                <a:close/>
              </a:path>
              <a:path extrusionOk="0" h="5029200" w="14770100">
                <a:moveTo>
                  <a:pt x="840115" y="787400"/>
                </a:moveTo>
                <a:lnTo>
                  <a:pt x="806342" y="787400"/>
                </a:lnTo>
                <a:lnTo>
                  <a:pt x="796215" y="800100"/>
                </a:lnTo>
                <a:lnTo>
                  <a:pt x="788957" y="812800"/>
                </a:lnTo>
                <a:lnTo>
                  <a:pt x="785291" y="825500"/>
                </a:lnTo>
                <a:lnTo>
                  <a:pt x="862405" y="825500"/>
                </a:lnTo>
                <a:lnTo>
                  <a:pt x="858530" y="812800"/>
                </a:lnTo>
                <a:lnTo>
                  <a:pt x="850831" y="800100"/>
                </a:lnTo>
                <a:lnTo>
                  <a:pt x="840115" y="787400"/>
                </a:lnTo>
                <a:close/>
              </a:path>
              <a:path extrusionOk="0" h="5029200" w="14770100">
                <a:moveTo>
                  <a:pt x="1726820" y="787400"/>
                </a:moveTo>
                <a:lnTo>
                  <a:pt x="1693312" y="787400"/>
                </a:lnTo>
                <a:lnTo>
                  <a:pt x="1683148" y="800100"/>
                </a:lnTo>
                <a:lnTo>
                  <a:pt x="1675791" y="812800"/>
                </a:lnTo>
                <a:lnTo>
                  <a:pt x="1671954" y="825500"/>
                </a:lnTo>
                <a:lnTo>
                  <a:pt x="1748967" y="825500"/>
                </a:lnTo>
                <a:lnTo>
                  <a:pt x="1744999" y="812800"/>
                </a:lnTo>
                <a:lnTo>
                  <a:pt x="1737361" y="800100"/>
                </a:lnTo>
                <a:lnTo>
                  <a:pt x="1726820" y="787400"/>
                </a:lnTo>
                <a:close/>
              </a:path>
              <a:path extrusionOk="0" h="5029200" w="14770100">
                <a:moveTo>
                  <a:pt x="2613542" y="787400"/>
                </a:moveTo>
                <a:lnTo>
                  <a:pt x="2580260" y="787400"/>
                </a:lnTo>
                <a:lnTo>
                  <a:pt x="2570050" y="800100"/>
                </a:lnTo>
                <a:lnTo>
                  <a:pt x="2562608" y="812800"/>
                </a:lnTo>
                <a:lnTo>
                  <a:pt x="2558643" y="825500"/>
                </a:lnTo>
                <a:lnTo>
                  <a:pt x="2635529" y="825500"/>
                </a:lnTo>
                <a:lnTo>
                  <a:pt x="2631494" y="812800"/>
                </a:lnTo>
                <a:lnTo>
                  <a:pt x="2623919" y="800100"/>
                </a:lnTo>
                <a:lnTo>
                  <a:pt x="2613542" y="787400"/>
                </a:lnTo>
                <a:close/>
              </a:path>
              <a:path extrusionOk="0" h="5029200" w="14770100">
                <a:moveTo>
                  <a:pt x="3500247" y="787400"/>
                </a:moveTo>
                <a:lnTo>
                  <a:pt x="3467151" y="787400"/>
                </a:lnTo>
                <a:lnTo>
                  <a:pt x="3456903" y="800100"/>
                </a:lnTo>
                <a:lnTo>
                  <a:pt x="3449380" y="812800"/>
                </a:lnTo>
                <a:lnTo>
                  <a:pt x="3445293" y="825500"/>
                </a:lnTo>
                <a:lnTo>
                  <a:pt x="3522103" y="825500"/>
                </a:lnTo>
                <a:lnTo>
                  <a:pt x="3518005" y="812800"/>
                </a:lnTo>
                <a:lnTo>
                  <a:pt x="3510485" y="800100"/>
                </a:lnTo>
                <a:lnTo>
                  <a:pt x="3500247" y="787400"/>
                </a:lnTo>
                <a:close/>
              </a:path>
              <a:path extrusionOk="0" h="5029200" w="14770100">
                <a:moveTo>
                  <a:pt x="4387005" y="787400"/>
                </a:moveTo>
                <a:lnTo>
                  <a:pt x="4354066" y="787400"/>
                </a:lnTo>
                <a:lnTo>
                  <a:pt x="4343755" y="800100"/>
                </a:lnTo>
                <a:lnTo>
                  <a:pt x="4336148" y="812800"/>
                </a:lnTo>
                <a:lnTo>
                  <a:pt x="4331956" y="825500"/>
                </a:lnTo>
                <a:lnTo>
                  <a:pt x="4408690" y="825500"/>
                </a:lnTo>
                <a:lnTo>
                  <a:pt x="4404562" y="812800"/>
                </a:lnTo>
                <a:lnTo>
                  <a:pt x="4397107" y="800100"/>
                </a:lnTo>
                <a:lnTo>
                  <a:pt x="4387005" y="787400"/>
                </a:lnTo>
                <a:close/>
              </a:path>
              <a:path extrusionOk="0" h="5029200" w="14770100">
                <a:moveTo>
                  <a:pt x="5273779" y="787400"/>
                </a:moveTo>
                <a:lnTo>
                  <a:pt x="5240958" y="787400"/>
                </a:lnTo>
                <a:lnTo>
                  <a:pt x="5230573" y="800100"/>
                </a:lnTo>
                <a:lnTo>
                  <a:pt x="5222880" y="812800"/>
                </a:lnTo>
                <a:lnTo>
                  <a:pt x="5218594" y="825500"/>
                </a:lnTo>
                <a:lnTo>
                  <a:pt x="5295264" y="825500"/>
                </a:lnTo>
                <a:lnTo>
                  <a:pt x="5291131" y="812800"/>
                </a:lnTo>
                <a:lnTo>
                  <a:pt x="5283748" y="800100"/>
                </a:lnTo>
                <a:lnTo>
                  <a:pt x="5273779" y="787400"/>
                </a:lnTo>
                <a:close/>
              </a:path>
              <a:path extrusionOk="0" h="5029200" w="14770100">
                <a:moveTo>
                  <a:pt x="6160581" y="787400"/>
                </a:moveTo>
                <a:lnTo>
                  <a:pt x="6127838" y="787400"/>
                </a:lnTo>
                <a:lnTo>
                  <a:pt x="6117370" y="800100"/>
                </a:lnTo>
                <a:lnTo>
                  <a:pt x="6109592" y="812800"/>
                </a:lnTo>
                <a:lnTo>
                  <a:pt x="6105232" y="825500"/>
                </a:lnTo>
                <a:lnTo>
                  <a:pt x="6181864" y="825500"/>
                </a:lnTo>
                <a:lnTo>
                  <a:pt x="6177735" y="812800"/>
                </a:lnTo>
                <a:lnTo>
                  <a:pt x="6170426" y="800100"/>
                </a:lnTo>
                <a:lnTo>
                  <a:pt x="6160581" y="787400"/>
                </a:lnTo>
                <a:close/>
              </a:path>
              <a:path extrusionOk="0" h="5029200" w="14770100">
                <a:moveTo>
                  <a:pt x="7047348" y="787400"/>
                </a:moveTo>
                <a:lnTo>
                  <a:pt x="7014667" y="787400"/>
                </a:lnTo>
                <a:lnTo>
                  <a:pt x="7004128" y="800100"/>
                </a:lnTo>
                <a:lnTo>
                  <a:pt x="6996281" y="812800"/>
                </a:lnTo>
                <a:lnTo>
                  <a:pt x="6991857" y="825500"/>
                </a:lnTo>
                <a:lnTo>
                  <a:pt x="7068464" y="825500"/>
                </a:lnTo>
                <a:lnTo>
                  <a:pt x="7064345" y="812800"/>
                </a:lnTo>
                <a:lnTo>
                  <a:pt x="7057095" y="800100"/>
                </a:lnTo>
                <a:lnTo>
                  <a:pt x="7047348" y="787400"/>
                </a:lnTo>
                <a:close/>
              </a:path>
              <a:path extrusionOk="0" h="5029200" w="14770100">
                <a:moveTo>
                  <a:pt x="7935178" y="787400"/>
                </a:moveTo>
                <a:lnTo>
                  <a:pt x="7902507" y="787400"/>
                </a:lnTo>
                <a:lnTo>
                  <a:pt x="7892763" y="800100"/>
                </a:lnTo>
                <a:lnTo>
                  <a:pt x="7885515" y="812800"/>
                </a:lnTo>
                <a:lnTo>
                  <a:pt x="7881391" y="825500"/>
                </a:lnTo>
                <a:lnTo>
                  <a:pt x="7957984" y="825500"/>
                </a:lnTo>
                <a:lnTo>
                  <a:pt x="7953555" y="812800"/>
                </a:lnTo>
                <a:lnTo>
                  <a:pt x="7945710" y="800100"/>
                </a:lnTo>
                <a:lnTo>
                  <a:pt x="7935178" y="787400"/>
                </a:lnTo>
                <a:close/>
              </a:path>
              <a:path extrusionOk="0" h="5029200" w="14770100">
                <a:moveTo>
                  <a:pt x="8822015" y="787400"/>
                </a:moveTo>
                <a:lnTo>
                  <a:pt x="8789336" y="787400"/>
                </a:lnTo>
                <a:lnTo>
                  <a:pt x="8779485" y="800100"/>
                </a:lnTo>
                <a:lnTo>
                  <a:pt x="8772161" y="812800"/>
                </a:lnTo>
                <a:lnTo>
                  <a:pt x="8768003" y="825500"/>
                </a:lnTo>
                <a:lnTo>
                  <a:pt x="8844609" y="825500"/>
                </a:lnTo>
                <a:lnTo>
                  <a:pt x="8840221" y="812800"/>
                </a:lnTo>
                <a:lnTo>
                  <a:pt x="8832451" y="800100"/>
                </a:lnTo>
                <a:lnTo>
                  <a:pt x="8822015" y="787400"/>
                </a:lnTo>
                <a:close/>
              </a:path>
              <a:path extrusionOk="0" h="5029200" w="14770100">
                <a:moveTo>
                  <a:pt x="9708848" y="787400"/>
                </a:moveTo>
                <a:lnTo>
                  <a:pt x="9676114" y="787400"/>
                </a:lnTo>
                <a:lnTo>
                  <a:pt x="9666164" y="800100"/>
                </a:lnTo>
                <a:lnTo>
                  <a:pt x="9658774" y="812800"/>
                </a:lnTo>
                <a:lnTo>
                  <a:pt x="9654603" y="825500"/>
                </a:lnTo>
                <a:lnTo>
                  <a:pt x="9731234" y="825500"/>
                </a:lnTo>
                <a:lnTo>
                  <a:pt x="9726904" y="812800"/>
                </a:lnTo>
                <a:lnTo>
                  <a:pt x="9719206" y="800100"/>
                </a:lnTo>
                <a:lnTo>
                  <a:pt x="9708848" y="787400"/>
                </a:lnTo>
                <a:close/>
              </a:path>
              <a:path extrusionOk="0" h="5029200" w="14770100">
                <a:moveTo>
                  <a:pt x="10595732" y="787400"/>
                </a:moveTo>
                <a:lnTo>
                  <a:pt x="10562910" y="787400"/>
                </a:lnTo>
                <a:lnTo>
                  <a:pt x="10552837" y="800100"/>
                </a:lnTo>
                <a:lnTo>
                  <a:pt x="10545376" y="812800"/>
                </a:lnTo>
                <a:lnTo>
                  <a:pt x="10541202" y="825500"/>
                </a:lnTo>
                <a:lnTo>
                  <a:pt x="10617872" y="825500"/>
                </a:lnTo>
                <a:lnTo>
                  <a:pt x="10613627" y="812800"/>
                </a:lnTo>
                <a:lnTo>
                  <a:pt x="10606012" y="800100"/>
                </a:lnTo>
                <a:lnTo>
                  <a:pt x="10595732" y="787400"/>
                </a:lnTo>
                <a:close/>
              </a:path>
              <a:path extrusionOk="0" h="5029200" w="14770100">
                <a:moveTo>
                  <a:pt x="11482623" y="787400"/>
                </a:moveTo>
                <a:lnTo>
                  <a:pt x="11449683" y="787400"/>
                </a:lnTo>
                <a:lnTo>
                  <a:pt x="11439473" y="800100"/>
                </a:lnTo>
                <a:lnTo>
                  <a:pt x="11431940" y="812800"/>
                </a:lnTo>
                <a:lnTo>
                  <a:pt x="11427777" y="825500"/>
                </a:lnTo>
                <a:lnTo>
                  <a:pt x="11504510" y="825500"/>
                </a:lnTo>
                <a:lnTo>
                  <a:pt x="11500359" y="812800"/>
                </a:lnTo>
                <a:lnTo>
                  <a:pt x="11492831" y="800100"/>
                </a:lnTo>
                <a:lnTo>
                  <a:pt x="11482623" y="787400"/>
                </a:lnTo>
                <a:close/>
              </a:path>
              <a:path extrusionOk="0" h="5029200" w="14770100">
                <a:moveTo>
                  <a:pt x="12369531" y="787400"/>
                </a:moveTo>
                <a:lnTo>
                  <a:pt x="12336445" y="787400"/>
                </a:lnTo>
                <a:lnTo>
                  <a:pt x="12326095" y="800100"/>
                </a:lnTo>
                <a:lnTo>
                  <a:pt x="12318494" y="812800"/>
                </a:lnTo>
                <a:lnTo>
                  <a:pt x="12314364" y="825500"/>
                </a:lnTo>
                <a:lnTo>
                  <a:pt x="12391173" y="825500"/>
                </a:lnTo>
                <a:lnTo>
                  <a:pt x="12387122" y="812800"/>
                </a:lnTo>
                <a:lnTo>
                  <a:pt x="12379677" y="800100"/>
                </a:lnTo>
                <a:lnTo>
                  <a:pt x="12369531" y="787400"/>
                </a:lnTo>
                <a:close/>
              </a:path>
              <a:path extrusionOk="0" h="5029200" w="14770100">
                <a:moveTo>
                  <a:pt x="13256428" y="787400"/>
                </a:moveTo>
                <a:lnTo>
                  <a:pt x="13223153" y="787400"/>
                </a:lnTo>
                <a:lnTo>
                  <a:pt x="13212666" y="800100"/>
                </a:lnTo>
                <a:lnTo>
                  <a:pt x="13205009" y="812800"/>
                </a:lnTo>
                <a:lnTo>
                  <a:pt x="13200925" y="825500"/>
                </a:lnTo>
                <a:lnTo>
                  <a:pt x="13277824" y="825500"/>
                </a:lnTo>
                <a:lnTo>
                  <a:pt x="13273894" y="812800"/>
                </a:lnTo>
                <a:lnTo>
                  <a:pt x="13266530" y="800100"/>
                </a:lnTo>
                <a:lnTo>
                  <a:pt x="13256428" y="787400"/>
                </a:lnTo>
                <a:close/>
              </a:path>
              <a:path extrusionOk="0" h="5029200" w="14770100">
                <a:moveTo>
                  <a:pt x="14143376" y="787400"/>
                </a:moveTo>
                <a:lnTo>
                  <a:pt x="14109865" y="787400"/>
                </a:lnTo>
                <a:lnTo>
                  <a:pt x="14099223" y="800100"/>
                </a:lnTo>
                <a:lnTo>
                  <a:pt x="14091508" y="812800"/>
                </a:lnTo>
                <a:lnTo>
                  <a:pt x="14087500" y="825500"/>
                </a:lnTo>
                <a:lnTo>
                  <a:pt x="14164500" y="825500"/>
                </a:lnTo>
                <a:lnTo>
                  <a:pt x="14160708" y="812800"/>
                </a:lnTo>
                <a:lnTo>
                  <a:pt x="14153435" y="800100"/>
                </a:lnTo>
                <a:lnTo>
                  <a:pt x="14143376" y="787400"/>
                </a:lnTo>
                <a:close/>
              </a:path>
              <a:path extrusionOk="0" h="5029200" w="14770100">
                <a:moveTo>
                  <a:pt x="827188" y="12700"/>
                </a:moveTo>
                <a:lnTo>
                  <a:pt x="818616" y="12700"/>
                </a:lnTo>
                <a:lnTo>
                  <a:pt x="818616" y="787400"/>
                </a:lnTo>
                <a:lnTo>
                  <a:pt x="827188" y="787400"/>
                </a:lnTo>
                <a:lnTo>
                  <a:pt x="827188" y="12700"/>
                </a:lnTo>
                <a:close/>
              </a:path>
              <a:path extrusionOk="0" h="5029200" w="14770100">
                <a:moveTo>
                  <a:pt x="1714144" y="12700"/>
                </a:moveTo>
                <a:lnTo>
                  <a:pt x="1705571" y="12700"/>
                </a:lnTo>
                <a:lnTo>
                  <a:pt x="1705571" y="787400"/>
                </a:lnTo>
                <a:lnTo>
                  <a:pt x="1714144" y="787400"/>
                </a:lnTo>
                <a:lnTo>
                  <a:pt x="1714144" y="12700"/>
                </a:lnTo>
                <a:close/>
              </a:path>
              <a:path extrusionOk="0" h="5029200" w="14770100">
                <a:moveTo>
                  <a:pt x="2601099" y="12700"/>
                </a:moveTo>
                <a:lnTo>
                  <a:pt x="2592526" y="12700"/>
                </a:lnTo>
                <a:lnTo>
                  <a:pt x="2592526" y="787400"/>
                </a:lnTo>
                <a:lnTo>
                  <a:pt x="2601099" y="787400"/>
                </a:lnTo>
                <a:lnTo>
                  <a:pt x="2601099" y="12700"/>
                </a:lnTo>
                <a:close/>
              </a:path>
              <a:path extrusionOk="0" h="5029200" w="14770100">
                <a:moveTo>
                  <a:pt x="3487991" y="12700"/>
                </a:moveTo>
                <a:lnTo>
                  <a:pt x="3479418" y="12700"/>
                </a:lnTo>
                <a:lnTo>
                  <a:pt x="3479418" y="787400"/>
                </a:lnTo>
                <a:lnTo>
                  <a:pt x="3487991" y="787400"/>
                </a:lnTo>
                <a:lnTo>
                  <a:pt x="3487991" y="12700"/>
                </a:lnTo>
                <a:close/>
              </a:path>
              <a:path extrusionOk="0" h="5029200" w="14770100">
                <a:moveTo>
                  <a:pt x="4374933" y="12700"/>
                </a:moveTo>
                <a:lnTo>
                  <a:pt x="4366373" y="12700"/>
                </a:lnTo>
                <a:lnTo>
                  <a:pt x="4366373" y="787400"/>
                </a:lnTo>
                <a:lnTo>
                  <a:pt x="4374933" y="787400"/>
                </a:lnTo>
                <a:lnTo>
                  <a:pt x="4374933" y="12700"/>
                </a:lnTo>
                <a:close/>
              </a:path>
              <a:path extrusionOk="0" h="5029200" w="14770100">
                <a:moveTo>
                  <a:pt x="5261889" y="12700"/>
                </a:moveTo>
                <a:lnTo>
                  <a:pt x="5253316" y="12700"/>
                </a:lnTo>
                <a:lnTo>
                  <a:pt x="5253316" y="787400"/>
                </a:lnTo>
                <a:lnTo>
                  <a:pt x="5261889" y="787400"/>
                </a:lnTo>
                <a:lnTo>
                  <a:pt x="5261889" y="12700"/>
                </a:lnTo>
                <a:close/>
              </a:path>
              <a:path extrusionOk="0" h="5029200" w="14770100">
                <a:moveTo>
                  <a:pt x="6148844" y="12700"/>
                </a:moveTo>
                <a:lnTo>
                  <a:pt x="6140271" y="12700"/>
                </a:lnTo>
                <a:lnTo>
                  <a:pt x="6140271" y="787400"/>
                </a:lnTo>
                <a:lnTo>
                  <a:pt x="6148844" y="787400"/>
                </a:lnTo>
                <a:lnTo>
                  <a:pt x="6148844" y="12700"/>
                </a:lnTo>
                <a:close/>
              </a:path>
              <a:path extrusionOk="0" h="5029200" w="14770100">
                <a:moveTo>
                  <a:pt x="7035736" y="12700"/>
                </a:moveTo>
                <a:lnTo>
                  <a:pt x="7027163" y="12700"/>
                </a:lnTo>
                <a:lnTo>
                  <a:pt x="7027163" y="787400"/>
                </a:lnTo>
                <a:lnTo>
                  <a:pt x="7035736" y="787400"/>
                </a:lnTo>
                <a:lnTo>
                  <a:pt x="7035736" y="12700"/>
                </a:lnTo>
                <a:close/>
              </a:path>
              <a:path extrusionOk="0" h="5029200" w="14770100">
                <a:moveTo>
                  <a:pt x="7922691" y="12700"/>
                </a:moveTo>
                <a:lnTo>
                  <a:pt x="7914118" y="12700"/>
                </a:lnTo>
                <a:lnTo>
                  <a:pt x="7914118" y="787400"/>
                </a:lnTo>
                <a:lnTo>
                  <a:pt x="7922691" y="787400"/>
                </a:lnTo>
                <a:lnTo>
                  <a:pt x="7922691" y="12700"/>
                </a:lnTo>
                <a:close/>
              </a:path>
              <a:path extrusionOk="0" h="5029200" w="14770100">
                <a:moveTo>
                  <a:pt x="8809634" y="12700"/>
                </a:moveTo>
                <a:lnTo>
                  <a:pt x="8801074" y="12700"/>
                </a:lnTo>
                <a:lnTo>
                  <a:pt x="8801074" y="787400"/>
                </a:lnTo>
                <a:lnTo>
                  <a:pt x="8809634" y="787400"/>
                </a:lnTo>
                <a:lnTo>
                  <a:pt x="8809634" y="12700"/>
                </a:lnTo>
                <a:close/>
              </a:path>
              <a:path extrusionOk="0" h="5029200" w="14770100">
                <a:moveTo>
                  <a:pt x="9696538" y="12700"/>
                </a:moveTo>
                <a:lnTo>
                  <a:pt x="9687966" y="12700"/>
                </a:lnTo>
                <a:lnTo>
                  <a:pt x="9687966" y="787400"/>
                </a:lnTo>
                <a:lnTo>
                  <a:pt x="9696538" y="787400"/>
                </a:lnTo>
                <a:lnTo>
                  <a:pt x="9696538" y="12700"/>
                </a:lnTo>
                <a:close/>
              </a:path>
              <a:path extrusionOk="0" h="5029200" w="14770100">
                <a:moveTo>
                  <a:pt x="10583493" y="12700"/>
                </a:moveTo>
                <a:lnTo>
                  <a:pt x="10574921" y="12700"/>
                </a:lnTo>
                <a:lnTo>
                  <a:pt x="10574921" y="787400"/>
                </a:lnTo>
                <a:lnTo>
                  <a:pt x="10583493" y="787400"/>
                </a:lnTo>
                <a:lnTo>
                  <a:pt x="10583493" y="12700"/>
                </a:lnTo>
                <a:close/>
              </a:path>
              <a:path extrusionOk="0" h="5029200" w="14770100">
                <a:moveTo>
                  <a:pt x="11470436" y="12700"/>
                </a:moveTo>
                <a:lnTo>
                  <a:pt x="11461876" y="12700"/>
                </a:lnTo>
                <a:lnTo>
                  <a:pt x="11461876" y="787400"/>
                </a:lnTo>
                <a:lnTo>
                  <a:pt x="11470436" y="787400"/>
                </a:lnTo>
                <a:lnTo>
                  <a:pt x="11470436" y="12700"/>
                </a:lnTo>
                <a:close/>
              </a:path>
              <a:path extrusionOk="0" h="5029200" w="14770100">
                <a:moveTo>
                  <a:pt x="12357379" y="12700"/>
                </a:moveTo>
                <a:lnTo>
                  <a:pt x="12348819" y="12700"/>
                </a:lnTo>
                <a:lnTo>
                  <a:pt x="12348819" y="787400"/>
                </a:lnTo>
                <a:lnTo>
                  <a:pt x="12357379" y="787400"/>
                </a:lnTo>
                <a:lnTo>
                  <a:pt x="12357379" y="12700"/>
                </a:lnTo>
                <a:close/>
              </a:path>
              <a:path extrusionOk="0" h="5029200" w="14770100">
                <a:moveTo>
                  <a:pt x="13244283" y="12700"/>
                </a:moveTo>
                <a:lnTo>
                  <a:pt x="13235723" y="12700"/>
                </a:lnTo>
                <a:lnTo>
                  <a:pt x="13235723" y="787400"/>
                </a:lnTo>
                <a:lnTo>
                  <a:pt x="13244283" y="787400"/>
                </a:lnTo>
                <a:lnTo>
                  <a:pt x="13244283" y="12700"/>
                </a:lnTo>
                <a:close/>
              </a:path>
              <a:path extrusionOk="0" h="5029200" w="14770100">
                <a:moveTo>
                  <a:pt x="14131226" y="12700"/>
                </a:moveTo>
                <a:lnTo>
                  <a:pt x="14122653" y="12700"/>
                </a:lnTo>
                <a:lnTo>
                  <a:pt x="14122653" y="787400"/>
                </a:lnTo>
                <a:lnTo>
                  <a:pt x="14131226" y="787400"/>
                </a:lnTo>
                <a:lnTo>
                  <a:pt x="14131226" y="12700"/>
                </a:lnTo>
                <a:close/>
              </a:path>
              <a:path extrusionOk="0" h="5029200" w="14770100">
                <a:moveTo>
                  <a:pt x="851396" y="0"/>
                </a:moveTo>
                <a:lnTo>
                  <a:pt x="795718" y="0"/>
                </a:lnTo>
                <a:lnTo>
                  <a:pt x="806021" y="12700"/>
                </a:lnTo>
                <a:lnTo>
                  <a:pt x="840479" y="12700"/>
                </a:lnTo>
                <a:lnTo>
                  <a:pt x="851396" y="0"/>
                </a:lnTo>
                <a:close/>
              </a:path>
              <a:path extrusionOk="0" h="5029200" w="14770100">
                <a:moveTo>
                  <a:pt x="1738528" y="0"/>
                </a:moveTo>
                <a:lnTo>
                  <a:pt x="1682041" y="0"/>
                </a:lnTo>
                <a:lnTo>
                  <a:pt x="1692596" y="12700"/>
                </a:lnTo>
                <a:lnTo>
                  <a:pt x="1727571" y="12700"/>
                </a:lnTo>
                <a:lnTo>
                  <a:pt x="1738528" y="0"/>
                </a:lnTo>
                <a:close/>
              </a:path>
              <a:path extrusionOk="0" h="5029200" w="14770100">
                <a:moveTo>
                  <a:pt x="2625610" y="0"/>
                </a:moveTo>
                <a:lnTo>
                  <a:pt x="2568412" y="0"/>
                </a:lnTo>
                <a:lnTo>
                  <a:pt x="2579207" y="12700"/>
                </a:lnTo>
                <a:lnTo>
                  <a:pt x="2614628" y="12700"/>
                </a:lnTo>
                <a:lnTo>
                  <a:pt x="2625610" y="0"/>
                </a:lnTo>
                <a:close/>
              </a:path>
              <a:path extrusionOk="0" h="5029200" w="14770100">
                <a:moveTo>
                  <a:pt x="3512632" y="0"/>
                </a:moveTo>
                <a:lnTo>
                  <a:pt x="3454791" y="0"/>
                </a:lnTo>
                <a:lnTo>
                  <a:pt x="3465797" y="12700"/>
                </a:lnTo>
                <a:lnTo>
                  <a:pt x="3501621" y="12700"/>
                </a:lnTo>
                <a:lnTo>
                  <a:pt x="3512632" y="0"/>
                </a:lnTo>
                <a:close/>
              </a:path>
              <a:path extrusionOk="0" h="5029200" w="14770100">
                <a:moveTo>
                  <a:pt x="4399411" y="0"/>
                </a:moveTo>
                <a:lnTo>
                  <a:pt x="4341440" y="0"/>
                </a:lnTo>
                <a:lnTo>
                  <a:pt x="4352584" y="12700"/>
                </a:lnTo>
                <a:lnTo>
                  <a:pt x="4388484" y="12700"/>
                </a:lnTo>
                <a:lnTo>
                  <a:pt x="4399411" y="0"/>
                </a:lnTo>
                <a:close/>
              </a:path>
              <a:path extrusionOk="0" h="5029200" w="14770100">
                <a:moveTo>
                  <a:pt x="5286139" y="0"/>
                </a:moveTo>
                <a:lnTo>
                  <a:pt x="5228154" y="0"/>
                </a:lnTo>
                <a:lnTo>
                  <a:pt x="5239409" y="12700"/>
                </a:lnTo>
                <a:lnTo>
                  <a:pt x="5275318" y="12700"/>
                </a:lnTo>
                <a:lnTo>
                  <a:pt x="5286139" y="0"/>
                </a:lnTo>
                <a:close/>
              </a:path>
              <a:path extrusionOk="0" h="5029200" w="14770100">
                <a:moveTo>
                  <a:pt x="6172855" y="0"/>
                </a:moveTo>
                <a:lnTo>
                  <a:pt x="6114882" y="0"/>
                </a:lnTo>
                <a:lnTo>
                  <a:pt x="6126243" y="12700"/>
                </a:lnTo>
                <a:lnTo>
                  <a:pt x="6162148" y="12700"/>
                </a:lnTo>
                <a:lnTo>
                  <a:pt x="6172855" y="0"/>
                </a:lnTo>
                <a:close/>
              </a:path>
              <a:path extrusionOk="0" h="5029200" w="14770100">
                <a:moveTo>
                  <a:pt x="7059561" y="0"/>
                </a:moveTo>
                <a:lnTo>
                  <a:pt x="7001582" y="0"/>
                </a:lnTo>
                <a:lnTo>
                  <a:pt x="7013032" y="12700"/>
                </a:lnTo>
                <a:lnTo>
                  <a:pt x="7048939" y="12700"/>
                </a:lnTo>
                <a:lnTo>
                  <a:pt x="7059561" y="0"/>
                </a:lnTo>
                <a:close/>
              </a:path>
              <a:path extrusionOk="0" h="5029200" w="14770100">
                <a:moveTo>
                  <a:pt x="7948266" y="0"/>
                </a:moveTo>
                <a:lnTo>
                  <a:pt x="7890282" y="0"/>
                </a:lnTo>
                <a:lnTo>
                  <a:pt x="7900908" y="12700"/>
                </a:lnTo>
                <a:lnTo>
                  <a:pt x="7936820" y="12700"/>
                </a:lnTo>
                <a:lnTo>
                  <a:pt x="7948266" y="0"/>
                </a:lnTo>
                <a:close/>
              </a:path>
              <a:path extrusionOk="0" h="5029200" w="14770100">
                <a:moveTo>
                  <a:pt x="8834981" y="0"/>
                </a:moveTo>
                <a:lnTo>
                  <a:pt x="8777010" y="0"/>
                </a:lnTo>
                <a:lnTo>
                  <a:pt x="8787742" y="12700"/>
                </a:lnTo>
                <a:lnTo>
                  <a:pt x="8823641" y="12700"/>
                </a:lnTo>
                <a:lnTo>
                  <a:pt x="8834981" y="0"/>
                </a:lnTo>
                <a:close/>
              </a:path>
              <a:path extrusionOk="0" h="5029200" w="14770100">
                <a:moveTo>
                  <a:pt x="9721694" y="0"/>
                </a:moveTo>
                <a:lnTo>
                  <a:pt x="9663709" y="0"/>
                </a:lnTo>
                <a:lnTo>
                  <a:pt x="9674534" y="12700"/>
                </a:lnTo>
                <a:lnTo>
                  <a:pt x="9710443" y="12700"/>
                </a:lnTo>
                <a:lnTo>
                  <a:pt x="9721694" y="0"/>
                </a:lnTo>
                <a:close/>
              </a:path>
              <a:path extrusionOk="0" h="5029200" w="14770100">
                <a:moveTo>
                  <a:pt x="10608415" y="0"/>
                </a:moveTo>
                <a:lnTo>
                  <a:pt x="10550437" y="0"/>
                </a:lnTo>
                <a:lnTo>
                  <a:pt x="10561369" y="12700"/>
                </a:lnTo>
                <a:lnTo>
                  <a:pt x="10597275" y="12700"/>
                </a:lnTo>
                <a:lnTo>
                  <a:pt x="10608415" y="0"/>
                </a:lnTo>
                <a:close/>
              </a:path>
              <a:path extrusionOk="0" h="5029200" w="14770100">
                <a:moveTo>
                  <a:pt x="11495136" y="0"/>
                </a:moveTo>
                <a:lnTo>
                  <a:pt x="11437159" y="0"/>
                </a:lnTo>
                <a:lnTo>
                  <a:pt x="11448201" y="12700"/>
                </a:lnTo>
                <a:lnTo>
                  <a:pt x="11484102" y="12700"/>
                </a:lnTo>
                <a:lnTo>
                  <a:pt x="11495136" y="0"/>
                </a:lnTo>
                <a:close/>
              </a:path>
              <a:path extrusionOk="0" h="5029200" w="14770100">
                <a:moveTo>
                  <a:pt x="12381777" y="0"/>
                </a:moveTo>
                <a:lnTo>
                  <a:pt x="12323944" y="0"/>
                </a:lnTo>
                <a:lnTo>
                  <a:pt x="12335065" y="12700"/>
                </a:lnTo>
                <a:lnTo>
                  <a:pt x="12370878" y="12700"/>
                </a:lnTo>
                <a:lnTo>
                  <a:pt x="12381777" y="0"/>
                </a:lnTo>
                <a:close/>
              </a:path>
              <a:path extrusionOk="0" h="5029200" w="14770100">
                <a:moveTo>
                  <a:pt x="13268173" y="0"/>
                </a:moveTo>
                <a:lnTo>
                  <a:pt x="13210957" y="0"/>
                </a:lnTo>
                <a:lnTo>
                  <a:pt x="13222056" y="12700"/>
                </a:lnTo>
                <a:lnTo>
                  <a:pt x="13257486" y="12700"/>
                </a:lnTo>
                <a:lnTo>
                  <a:pt x="13268173" y="0"/>
                </a:lnTo>
                <a:close/>
              </a:path>
              <a:path extrusionOk="0" h="5029200" w="14770100">
                <a:moveTo>
                  <a:pt x="14154540" y="0"/>
                </a:moveTo>
                <a:lnTo>
                  <a:pt x="14098047" y="0"/>
                </a:lnTo>
                <a:lnTo>
                  <a:pt x="14109109" y="12700"/>
                </a:lnTo>
                <a:lnTo>
                  <a:pt x="14144086" y="12700"/>
                </a:lnTo>
                <a:lnTo>
                  <a:pt x="14154540" y="0"/>
                </a:lnTo>
                <a:close/>
              </a:path>
            </a:pathLst>
          </a:custGeom>
          <a:solidFill>
            <a:srgbClr val="E6E6E6">
              <a:alpha val="2039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3"/>
          <p:cNvSpPr/>
          <p:nvPr/>
        </p:nvSpPr>
        <p:spPr>
          <a:xfrm>
            <a:off x="6469835" y="0"/>
            <a:ext cx="2380655" cy="1193006"/>
          </a:xfrm>
          <a:custGeom>
            <a:rect b="b" l="l" r="r" t="t"/>
            <a:pathLst>
              <a:path extrusionOk="0" h="2120900" w="4232275">
                <a:moveTo>
                  <a:pt x="872902" y="0"/>
                </a:moveTo>
                <a:lnTo>
                  <a:pt x="59" y="0"/>
                </a:lnTo>
                <a:lnTo>
                  <a:pt x="0" y="5040"/>
                </a:lnTo>
                <a:lnTo>
                  <a:pt x="547" y="53524"/>
                </a:lnTo>
                <a:lnTo>
                  <a:pt x="2181" y="101745"/>
                </a:lnTo>
                <a:lnTo>
                  <a:pt x="4890" y="149691"/>
                </a:lnTo>
                <a:lnTo>
                  <a:pt x="8663" y="197350"/>
                </a:lnTo>
                <a:lnTo>
                  <a:pt x="13487" y="244710"/>
                </a:lnTo>
                <a:lnTo>
                  <a:pt x="19351" y="291759"/>
                </a:lnTo>
                <a:lnTo>
                  <a:pt x="26242" y="338486"/>
                </a:lnTo>
                <a:lnTo>
                  <a:pt x="34150" y="384879"/>
                </a:lnTo>
                <a:lnTo>
                  <a:pt x="43063" y="430926"/>
                </a:lnTo>
                <a:lnTo>
                  <a:pt x="52968" y="476615"/>
                </a:lnTo>
                <a:lnTo>
                  <a:pt x="63854" y="521935"/>
                </a:lnTo>
                <a:lnTo>
                  <a:pt x="75710" y="566874"/>
                </a:lnTo>
                <a:lnTo>
                  <a:pt x="88523" y="611419"/>
                </a:lnTo>
                <a:lnTo>
                  <a:pt x="102281" y="655561"/>
                </a:lnTo>
                <a:lnTo>
                  <a:pt x="116974" y="699285"/>
                </a:lnTo>
                <a:lnTo>
                  <a:pt x="132588" y="742582"/>
                </a:lnTo>
                <a:lnTo>
                  <a:pt x="149113" y="785439"/>
                </a:lnTo>
                <a:lnTo>
                  <a:pt x="166537" y="827843"/>
                </a:lnTo>
                <a:lnTo>
                  <a:pt x="184847" y="869785"/>
                </a:lnTo>
                <a:lnTo>
                  <a:pt x="204033" y="911251"/>
                </a:lnTo>
                <a:lnTo>
                  <a:pt x="224082" y="952230"/>
                </a:lnTo>
                <a:lnTo>
                  <a:pt x="244982" y="992711"/>
                </a:lnTo>
                <a:lnTo>
                  <a:pt x="266723" y="1032681"/>
                </a:lnTo>
                <a:lnTo>
                  <a:pt x="289291" y="1072128"/>
                </a:lnTo>
                <a:lnTo>
                  <a:pt x="312676" y="1111042"/>
                </a:lnTo>
                <a:lnTo>
                  <a:pt x="336865" y="1149410"/>
                </a:lnTo>
                <a:lnTo>
                  <a:pt x="361847" y="1187220"/>
                </a:lnTo>
                <a:lnTo>
                  <a:pt x="387610" y="1224461"/>
                </a:lnTo>
                <a:lnTo>
                  <a:pt x="414142" y="1261120"/>
                </a:lnTo>
                <a:lnTo>
                  <a:pt x="441432" y="1297187"/>
                </a:lnTo>
                <a:lnTo>
                  <a:pt x="469467" y="1332650"/>
                </a:lnTo>
                <a:lnTo>
                  <a:pt x="498236" y="1367496"/>
                </a:lnTo>
                <a:lnTo>
                  <a:pt x="527728" y="1401714"/>
                </a:lnTo>
                <a:lnTo>
                  <a:pt x="557930" y="1435292"/>
                </a:lnTo>
                <a:lnTo>
                  <a:pt x="588831" y="1468218"/>
                </a:lnTo>
                <a:lnTo>
                  <a:pt x="620418" y="1500481"/>
                </a:lnTo>
                <a:lnTo>
                  <a:pt x="652681" y="1532068"/>
                </a:lnTo>
                <a:lnTo>
                  <a:pt x="685607" y="1562969"/>
                </a:lnTo>
                <a:lnTo>
                  <a:pt x="719185" y="1593171"/>
                </a:lnTo>
                <a:lnTo>
                  <a:pt x="753403" y="1622663"/>
                </a:lnTo>
                <a:lnTo>
                  <a:pt x="788248" y="1651432"/>
                </a:lnTo>
                <a:lnTo>
                  <a:pt x="823710" y="1679468"/>
                </a:lnTo>
                <a:lnTo>
                  <a:pt x="859777" y="1706758"/>
                </a:lnTo>
                <a:lnTo>
                  <a:pt x="896437" y="1733290"/>
                </a:lnTo>
                <a:lnTo>
                  <a:pt x="933677" y="1759053"/>
                </a:lnTo>
                <a:lnTo>
                  <a:pt x="971487" y="1784035"/>
                </a:lnTo>
                <a:lnTo>
                  <a:pt x="1009854" y="1808224"/>
                </a:lnTo>
                <a:lnTo>
                  <a:pt x="1048767" y="1831608"/>
                </a:lnTo>
                <a:lnTo>
                  <a:pt x="1088215" y="1854177"/>
                </a:lnTo>
                <a:lnTo>
                  <a:pt x="1128184" y="1875917"/>
                </a:lnTo>
                <a:lnTo>
                  <a:pt x="1168664" y="1896817"/>
                </a:lnTo>
                <a:lnTo>
                  <a:pt x="1209642" y="1916866"/>
                </a:lnTo>
                <a:lnTo>
                  <a:pt x="1251108" y="1936052"/>
                </a:lnTo>
                <a:lnTo>
                  <a:pt x="1293049" y="1954362"/>
                </a:lnTo>
                <a:lnTo>
                  <a:pt x="1335453" y="1971786"/>
                </a:lnTo>
                <a:lnTo>
                  <a:pt x="1378309" y="1988310"/>
                </a:lnTo>
                <a:lnTo>
                  <a:pt x="1421604" y="2003925"/>
                </a:lnTo>
                <a:lnTo>
                  <a:pt x="1465328" y="2018617"/>
                </a:lnTo>
                <a:lnTo>
                  <a:pt x="1509469" y="2032376"/>
                </a:lnTo>
                <a:lnTo>
                  <a:pt x="1554014" y="2045188"/>
                </a:lnTo>
                <a:lnTo>
                  <a:pt x="1598951" y="2057044"/>
                </a:lnTo>
                <a:lnTo>
                  <a:pt x="1644270" y="2067930"/>
                </a:lnTo>
                <a:lnTo>
                  <a:pt x="1689958" y="2077835"/>
                </a:lnTo>
                <a:lnTo>
                  <a:pt x="1736004" y="2086747"/>
                </a:lnTo>
                <a:lnTo>
                  <a:pt x="1782396" y="2094655"/>
                </a:lnTo>
                <a:lnTo>
                  <a:pt x="1829122" y="2101547"/>
                </a:lnTo>
                <a:lnTo>
                  <a:pt x="1876170" y="2107411"/>
                </a:lnTo>
                <a:lnTo>
                  <a:pt x="1923528" y="2112235"/>
                </a:lnTo>
                <a:lnTo>
                  <a:pt x="1971185" y="2116007"/>
                </a:lnTo>
                <a:lnTo>
                  <a:pt x="2019130" y="2118717"/>
                </a:lnTo>
                <a:lnTo>
                  <a:pt x="2067349" y="2120351"/>
                </a:lnTo>
                <a:lnTo>
                  <a:pt x="2115832" y="2120898"/>
                </a:lnTo>
                <a:lnTo>
                  <a:pt x="2167243" y="2120281"/>
                </a:lnTo>
                <a:lnTo>
                  <a:pt x="2218355" y="2118439"/>
                </a:lnTo>
                <a:lnTo>
                  <a:pt x="2269154" y="2115388"/>
                </a:lnTo>
                <a:lnTo>
                  <a:pt x="2319626" y="2111140"/>
                </a:lnTo>
                <a:lnTo>
                  <a:pt x="2369758" y="2105711"/>
                </a:lnTo>
                <a:lnTo>
                  <a:pt x="2419535" y="2099115"/>
                </a:lnTo>
                <a:lnTo>
                  <a:pt x="2468944" y="2091365"/>
                </a:lnTo>
                <a:lnTo>
                  <a:pt x="2517970" y="2082477"/>
                </a:lnTo>
                <a:lnTo>
                  <a:pt x="2566601" y="2072465"/>
                </a:lnTo>
                <a:lnTo>
                  <a:pt x="2614821" y="2061343"/>
                </a:lnTo>
                <a:lnTo>
                  <a:pt x="2662618" y="2049124"/>
                </a:lnTo>
                <a:lnTo>
                  <a:pt x="2709977" y="2035825"/>
                </a:lnTo>
                <a:lnTo>
                  <a:pt x="2756884" y="2021458"/>
                </a:lnTo>
                <a:lnTo>
                  <a:pt x="2803326" y="2006038"/>
                </a:lnTo>
                <a:lnTo>
                  <a:pt x="2849289" y="1989580"/>
                </a:lnTo>
                <a:lnTo>
                  <a:pt x="2894759" y="1972098"/>
                </a:lnTo>
                <a:lnTo>
                  <a:pt x="2939721" y="1953606"/>
                </a:lnTo>
                <a:lnTo>
                  <a:pt x="2984163" y="1934118"/>
                </a:lnTo>
                <a:lnTo>
                  <a:pt x="3028071" y="1913649"/>
                </a:lnTo>
                <a:lnTo>
                  <a:pt x="3071429" y="1892212"/>
                </a:lnTo>
                <a:lnTo>
                  <a:pt x="3114225" y="1869823"/>
                </a:lnTo>
                <a:lnTo>
                  <a:pt x="3156446" y="1846496"/>
                </a:lnTo>
                <a:lnTo>
                  <a:pt x="3198075" y="1822245"/>
                </a:lnTo>
                <a:lnTo>
                  <a:pt x="3695332" y="1248103"/>
                </a:lnTo>
                <a:lnTo>
                  <a:pt x="2115832" y="1248103"/>
                </a:lnTo>
                <a:lnTo>
                  <a:pt x="2068226" y="1247204"/>
                </a:lnTo>
                <a:lnTo>
                  <a:pt x="2021067" y="1244527"/>
                </a:lnTo>
                <a:lnTo>
                  <a:pt x="1974387" y="1240106"/>
                </a:lnTo>
                <a:lnTo>
                  <a:pt x="1928219" y="1233973"/>
                </a:lnTo>
                <a:lnTo>
                  <a:pt x="1882596" y="1226160"/>
                </a:lnTo>
                <a:lnTo>
                  <a:pt x="1837550" y="1216700"/>
                </a:lnTo>
                <a:lnTo>
                  <a:pt x="1793113" y="1205624"/>
                </a:lnTo>
                <a:lnTo>
                  <a:pt x="1749317" y="1192967"/>
                </a:lnTo>
                <a:lnTo>
                  <a:pt x="1706196" y="1178759"/>
                </a:lnTo>
                <a:lnTo>
                  <a:pt x="1663781" y="1163034"/>
                </a:lnTo>
                <a:lnTo>
                  <a:pt x="1622106" y="1145823"/>
                </a:lnTo>
                <a:lnTo>
                  <a:pt x="1581202" y="1127160"/>
                </a:lnTo>
                <a:lnTo>
                  <a:pt x="1541102" y="1107077"/>
                </a:lnTo>
                <a:lnTo>
                  <a:pt x="1501838" y="1085606"/>
                </a:lnTo>
                <a:lnTo>
                  <a:pt x="1463443" y="1062779"/>
                </a:lnTo>
                <a:lnTo>
                  <a:pt x="1425949" y="1038629"/>
                </a:lnTo>
                <a:lnTo>
                  <a:pt x="1389389" y="1013189"/>
                </a:lnTo>
                <a:lnTo>
                  <a:pt x="1353795" y="986491"/>
                </a:lnTo>
                <a:lnTo>
                  <a:pt x="1319199" y="958567"/>
                </a:lnTo>
                <a:lnTo>
                  <a:pt x="1285635" y="929450"/>
                </a:lnTo>
                <a:lnTo>
                  <a:pt x="1253134" y="899172"/>
                </a:lnTo>
                <a:lnTo>
                  <a:pt x="1221729" y="867766"/>
                </a:lnTo>
                <a:lnTo>
                  <a:pt x="1191452" y="835264"/>
                </a:lnTo>
                <a:lnTo>
                  <a:pt x="1162335" y="801699"/>
                </a:lnTo>
                <a:lnTo>
                  <a:pt x="1134412" y="767102"/>
                </a:lnTo>
                <a:lnTo>
                  <a:pt x="1107715" y="731507"/>
                </a:lnTo>
                <a:lnTo>
                  <a:pt x="1082276" y="694946"/>
                </a:lnTo>
                <a:lnTo>
                  <a:pt x="1058127" y="657451"/>
                </a:lnTo>
                <a:lnTo>
                  <a:pt x="1035301" y="619055"/>
                </a:lnTo>
                <a:lnTo>
                  <a:pt x="1013830" y="579790"/>
                </a:lnTo>
                <a:lnTo>
                  <a:pt x="993747" y="539689"/>
                </a:lnTo>
                <a:lnTo>
                  <a:pt x="975084" y="498783"/>
                </a:lnTo>
                <a:lnTo>
                  <a:pt x="957874" y="457106"/>
                </a:lnTo>
                <a:lnTo>
                  <a:pt x="942149" y="414690"/>
                </a:lnTo>
                <a:lnTo>
                  <a:pt x="927942" y="371568"/>
                </a:lnTo>
                <a:lnTo>
                  <a:pt x="915285" y="327771"/>
                </a:lnTo>
                <a:lnTo>
                  <a:pt x="904210" y="283332"/>
                </a:lnTo>
                <a:lnTo>
                  <a:pt x="894750" y="238284"/>
                </a:lnTo>
                <a:lnTo>
                  <a:pt x="886937" y="192659"/>
                </a:lnTo>
                <a:lnTo>
                  <a:pt x="880804" y="146490"/>
                </a:lnTo>
                <a:lnTo>
                  <a:pt x="876383" y="99809"/>
                </a:lnTo>
                <a:lnTo>
                  <a:pt x="873706" y="52648"/>
                </a:lnTo>
                <a:lnTo>
                  <a:pt x="872807" y="5040"/>
                </a:lnTo>
                <a:lnTo>
                  <a:pt x="872902" y="0"/>
                </a:lnTo>
                <a:close/>
              </a:path>
              <a:path extrusionOk="0" h="2120900" w="4232275">
                <a:moveTo>
                  <a:pt x="4231633" y="0"/>
                </a:moveTo>
                <a:lnTo>
                  <a:pt x="3358800" y="0"/>
                </a:lnTo>
                <a:lnTo>
                  <a:pt x="3358896" y="5040"/>
                </a:lnTo>
                <a:lnTo>
                  <a:pt x="3357996" y="52648"/>
                </a:lnTo>
                <a:lnTo>
                  <a:pt x="3355320" y="99809"/>
                </a:lnTo>
                <a:lnTo>
                  <a:pt x="3350899" y="146490"/>
                </a:lnTo>
                <a:lnTo>
                  <a:pt x="3344765" y="192659"/>
                </a:lnTo>
                <a:lnTo>
                  <a:pt x="3336952" y="238284"/>
                </a:lnTo>
                <a:lnTo>
                  <a:pt x="3327492" y="283332"/>
                </a:lnTo>
                <a:lnTo>
                  <a:pt x="3316417" y="327771"/>
                </a:lnTo>
                <a:lnTo>
                  <a:pt x="3303759" y="371568"/>
                </a:lnTo>
                <a:lnTo>
                  <a:pt x="3289551" y="414690"/>
                </a:lnTo>
                <a:lnTo>
                  <a:pt x="3273826" y="457106"/>
                </a:lnTo>
                <a:lnTo>
                  <a:pt x="3256616" y="498783"/>
                </a:lnTo>
                <a:lnTo>
                  <a:pt x="3237952" y="539689"/>
                </a:lnTo>
                <a:lnTo>
                  <a:pt x="3217869" y="579790"/>
                </a:lnTo>
                <a:lnTo>
                  <a:pt x="3196398" y="619055"/>
                </a:lnTo>
                <a:lnTo>
                  <a:pt x="3173571" y="657451"/>
                </a:lnTo>
                <a:lnTo>
                  <a:pt x="3149422" y="694946"/>
                </a:lnTo>
                <a:lnTo>
                  <a:pt x="3123982" y="731507"/>
                </a:lnTo>
                <a:lnTo>
                  <a:pt x="3097283" y="767102"/>
                </a:lnTo>
                <a:lnTo>
                  <a:pt x="3069360" y="801699"/>
                </a:lnTo>
                <a:lnTo>
                  <a:pt x="3040243" y="835264"/>
                </a:lnTo>
                <a:lnTo>
                  <a:pt x="3009965" y="867766"/>
                </a:lnTo>
                <a:lnTo>
                  <a:pt x="2978559" y="899172"/>
                </a:lnTo>
                <a:lnTo>
                  <a:pt x="2946057" y="929450"/>
                </a:lnTo>
                <a:lnTo>
                  <a:pt x="2912491" y="958567"/>
                </a:lnTo>
                <a:lnTo>
                  <a:pt x="2877895" y="986491"/>
                </a:lnTo>
                <a:lnTo>
                  <a:pt x="2842300" y="1013189"/>
                </a:lnTo>
                <a:lnTo>
                  <a:pt x="2805738" y="1038629"/>
                </a:lnTo>
                <a:lnTo>
                  <a:pt x="2768244" y="1062779"/>
                </a:lnTo>
                <a:lnTo>
                  <a:pt x="2729847" y="1085606"/>
                </a:lnTo>
                <a:lnTo>
                  <a:pt x="2690582" y="1107077"/>
                </a:lnTo>
                <a:lnTo>
                  <a:pt x="2650481" y="1127160"/>
                </a:lnTo>
                <a:lnTo>
                  <a:pt x="2609575" y="1145823"/>
                </a:lnTo>
                <a:lnTo>
                  <a:pt x="2567899" y="1163034"/>
                </a:lnTo>
                <a:lnTo>
                  <a:pt x="2525483" y="1178759"/>
                </a:lnTo>
                <a:lnTo>
                  <a:pt x="2482360" y="1192967"/>
                </a:lnTo>
                <a:lnTo>
                  <a:pt x="2438563" y="1205624"/>
                </a:lnTo>
                <a:lnTo>
                  <a:pt x="2394125" y="1216700"/>
                </a:lnTo>
                <a:lnTo>
                  <a:pt x="2349077" y="1226160"/>
                </a:lnTo>
                <a:lnTo>
                  <a:pt x="2303452" y="1233973"/>
                </a:lnTo>
                <a:lnTo>
                  <a:pt x="2257282" y="1240106"/>
                </a:lnTo>
                <a:lnTo>
                  <a:pt x="2210601" y="1244527"/>
                </a:lnTo>
                <a:lnTo>
                  <a:pt x="2163440" y="1247204"/>
                </a:lnTo>
                <a:lnTo>
                  <a:pt x="2115832" y="1248103"/>
                </a:lnTo>
                <a:lnTo>
                  <a:pt x="3695332" y="1248103"/>
                </a:lnTo>
                <a:lnTo>
                  <a:pt x="4070045" y="815452"/>
                </a:lnTo>
                <a:lnTo>
                  <a:pt x="4088995" y="768345"/>
                </a:lnTo>
                <a:lnTo>
                  <a:pt x="4106843" y="720692"/>
                </a:lnTo>
                <a:lnTo>
                  <a:pt x="4123572" y="672510"/>
                </a:lnTo>
                <a:lnTo>
                  <a:pt x="4139166" y="623814"/>
                </a:lnTo>
                <a:lnTo>
                  <a:pt x="4153609" y="574619"/>
                </a:lnTo>
                <a:lnTo>
                  <a:pt x="4166882" y="524941"/>
                </a:lnTo>
                <a:lnTo>
                  <a:pt x="4178971" y="474797"/>
                </a:lnTo>
                <a:lnTo>
                  <a:pt x="4189858" y="424200"/>
                </a:lnTo>
                <a:lnTo>
                  <a:pt x="4199527" y="373168"/>
                </a:lnTo>
                <a:lnTo>
                  <a:pt x="4207960" y="321715"/>
                </a:lnTo>
                <a:lnTo>
                  <a:pt x="4215141" y="269857"/>
                </a:lnTo>
                <a:lnTo>
                  <a:pt x="4221055" y="217610"/>
                </a:lnTo>
                <a:lnTo>
                  <a:pt x="4225683" y="164989"/>
                </a:lnTo>
                <a:lnTo>
                  <a:pt x="4229009" y="112010"/>
                </a:lnTo>
                <a:lnTo>
                  <a:pt x="4231017" y="58688"/>
                </a:lnTo>
                <a:lnTo>
                  <a:pt x="4231690" y="5040"/>
                </a:lnTo>
                <a:lnTo>
                  <a:pt x="4231633" y="0"/>
                </a:lnTo>
                <a:close/>
              </a:path>
            </a:pathLst>
          </a:custGeom>
          <a:solidFill>
            <a:srgbClr val="CFF9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83"/>
          <p:cNvSpPr/>
          <p:nvPr/>
        </p:nvSpPr>
        <p:spPr>
          <a:xfrm>
            <a:off x="821532" y="2312768"/>
            <a:ext cx="8322469" cy="2828925"/>
          </a:xfrm>
          <a:custGeom>
            <a:rect b="b" l="l" r="r" t="t"/>
            <a:pathLst>
              <a:path extrusionOk="0" h="5029200" w="14795500">
                <a:moveTo>
                  <a:pt x="840203" y="4267200"/>
                </a:moveTo>
                <a:lnTo>
                  <a:pt x="806279" y="4267200"/>
                </a:lnTo>
                <a:lnTo>
                  <a:pt x="818616" y="4279900"/>
                </a:lnTo>
                <a:lnTo>
                  <a:pt x="818616" y="5029200"/>
                </a:lnTo>
                <a:lnTo>
                  <a:pt x="827188" y="5029200"/>
                </a:lnTo>
                <a:lnTo>
                  <a:pt x="827188" y="4279900"/>
                </a:lnTo>
                <a:lnTo>
                  <a:pt x="840203" y="4267200"/>
                </a:lnTo>
                <a:close/>
              </a:path>
              <a:path extrusionOk="0" h="5029200" w="14795500">
                <a:moveTo>
                  <a:pt x="1727221" y="4267200"/>
                </a:moveTo>
                <a:lnTo>
                  <a:pt x="1692929" y="4267200"/>
                </a:lnTo>
                <a:lnTo>
                  <a:pt x="1705571" y="4279900"/>
                </a:lnTo>
                <a:lnTo>
                  <a:pt x="1705571" y="5029200"/>
                </a:lnTo>
                <a:lnTo>
                  <a:pt x="1714144" y="5029200"/>
                </a:lnTo>
                <a:lnTo>
                  <a:pt x="1714144" y="4279900"/>
                </a:lnTo>
                <a:lnTo>
                  <a:pt x="1727221" y="4267200"/>
                </a:lnTo>
                <a:close/>
              </a:path>
              <a:path extrusionOk="0" h="5029200" w="14795500">
                <a:moveTo>
                  <a:pt x="2614218" y="4267200"/>
                </a:moveTo>
                <a:lnTo>
                  <a:pt x="2579606" y="4267200"/>
                </a:lnTo>
                <a:lnTo>
                  <a:pt x="2592526" y="4279900"/>
                </a:lnTo>
                <a:lnTo>
                  <a:pt x="2592526" y="5029200"/>
                </a:lnTo>
                <a:lnTo>
                  <a:pt x="2601099" y="5029200"/>
                </a:lnTo>
                <a:lnTo>
                  <a:pt x="2601099" y="4279900"/>
                </a:lnTo>
                <a:lnTo>
                  <a:pt x="2614218" y="4267200"/>
                </a:lnTo>
                <a:close/>
              </a:path>
              <a:path extrusionOk="0" h="5029200" w="14795500">
                <a:moveTo>
                  <a:pt x="3501150" y="4267200"/>
                </a:moveTo>
                <a:lnTo>
                  <a:pt x="3466261" y="4267200"/>
                </a:lnTo>
                <a:lnTo>
                  <a:pt x="3479418" y="4279900"/>
                </a:lnTo>
                <a:lnTo>
                  <a:pt x="3479418" y="5029200"/>
                </a:lnTo>
                <a:lnTo>
                  <a:pt x="3487991" y="5029200"/>
                </a:lnTo>
                <a:lnTo>
                  <a:pt x="3487991" y="4279900"/>
                </a:lnTo>
                <a:lnTo>
                  <a:pt x="3501150" y="4267200"/>
                </a:lnTo>
                <a:close/>
              </a:path>
              <a:path extrusionOk="0" h="5029200" w="14795500">
                <a:moveTo>
                  <a:pt x="4388095" y="4267200"/>
                </a:moveTo>
                <a:lnTo>
                  <a:pt x="4352981" y="4267200"/>
                </a:lnTo>
                <a:lnTo>
                  <a:pt x="4366373" y="4279900"/>
                </a:lnTo>
                <a:lnTo>
                  <a:pt x="4366373" y="5029200"/>
                </a:lnTo>
                <a:lnTo>
                  <a:pt x="4374933" y="5029200"/>
                </a:lnTo>
                <a:lnTo>
                  <a:pt x="4374933" y="4279900"/>
                </a:lnTo>
                <a:lnTo>
                  <a:pt x="4388095" y="4267200"/>
                </a:lnTo>
                <a:close/>
              </a:path>
              <a:path extrusionOk="0" h="5029200" w="14795500">
                <a:moveTo>
                  <a:pt x="5275014" y="4267200"/>
                </a:moveTo>
                <a:lnTo>
                  <a:pt x="5239716" y="4267200"/>
                </a:lnTo>
                <a:lnTo>
                  <a:pt x="5253316" y="4279900"/>
                </a:lnTo>
                <a:lnTo>
                  <a:pt x="5253316" y="5029200"/>
                </a:lnTo>
                <a:lnTo>
                  <a:pt x="5261889" y="5029200"/>
                </a:lnTo>
                <a:lnTo>
                  <a:pt x="5261889" y="4279900"/>
                </a:lnTo>
                <a:lnTo>
                  <a:pt x="5275014" y="4267200"/>
                </a:lnTo>
                <a:close/>
              </a:path>
              <a:path extrusionOk="0" h="5029200" w="14795500">
                <a:moveTo>
                  <a:pt x="6161911" y="4267200"/>
                </a:moveTo>
                <a:lnTo>
                  <a:pt x="6126482" y="4267200"/>
                </a:lnTo>
                <a:lnTo>
                  <a:pt x="6140271" y="4279900"/>
                </a:lnTo>
                <a:lnTo>
                  <a:pt x="6140271" y="5029200"/>
                </a:lnTo>
                <a:lnTo>
                  <a:pt x="6148831" y="5029200"/>
                </a:lnTo>
                <a:lnTo>
                  <a:pt x="6148831" y="4279900"/>
                </a:lnTo>
                <a:lnTo>
                  <a:pt x="6161911" y="4267200"/>
                </a:lnTo>
                <a:close/>
              </a:path>
              <a:path extrusionOk="0" h="5029200" w="14795500">
                <a:moveTo>
                  <a:pt x="7048736" y="4267200"/>
                </a:moveTo>
                <a:lnTo>
                  <a:pt x="7013239" y="4267200"/>
                </a:lnTo>
                <a:lnTo>
                  <a:pt x="7027163" y="4279900"/>
                </a:lnTo>
                <a:lnTo>
                  <a:pt x="7027163" y="5029200"/>
                </a:lnTo>
                <a:lnTo>
                  <a:pt x="7035723" y="5029200"/>
                </a:lnTo>
                <a:lnTo>
                  <a:pt x="7035723" y="4279900"/>
                </a:lnTo>
                <a:lnTo>
                  <a:pt x="7048736" y="4267200"/>
                </a:lnTo>
                <a:close/>
              </a:path>
              <a:path extrusionOk="0" h="5029200" w="14795500">
                <a:moveTo>
                  <a:pt x="7936624" y="4267200"/>
                </a:moveTo>
                <a:lnTo>
                  <a:pt x="7901091" y="4267200"/>
                </a:lnTo>
                <a:lnTo>
                  <a:pt x="7914118" y="4279900"/>
                </a:lnTo>
                <a:lnTo>
                  <a:pt x="7914118" y="5029200"/>
                </a:lnTo>
                <a:lnTo>
                  <a:pt x="7922691" y="5029200"/>
                </a:lnTo>
                <a:lnTo>
                  <a:pt x="7922691" y="4279900"/>
                </a:lnTo>
                <a:lnTo>
                  <a:pt x="7936624" y="4267200"/>
                </a:lnTo>
                <a:close/>
              </a:path>
              <a:path extrusionOk="0" h="5029200" w="14795500">
                <a:moveTo>
                  <a:pt x="8823440" y="4267200"/>
                </a:moveTo>
                <a:lnTo>
                  <a:pt x="8787940" y="4267200"/>
                </a:lnTo>
                <a:lnTo>
                  <a:pt x="8801074" y="4279900"/>
                </a:lnTo>
                <a:lnTo>
                  <a:pt x="8801074" y="5029200"/>
                </a:lnTo>
                <a:lnTo>
                  <a:pt x="8809634" y="5029200"/>
                </a:lnTo>
                <a:lnTo>
                  <a:pt x="8809634" y="4279900"/>
                </a:lnTo>
                <a:lnTo>
                  <a:pt x="8823440" y="4267200"/>
                </a:lnTo>
                <a:close/>
              </a:path>
              <a:path extrusionOk="0" h="5029200" w="14795500">
                <a:moveTo>
                  <a:pt x="9710199" y="4267200"/>
                </a:moveTo>
                <a:lnTo>
                  <a:pt x="9674776" y="4267200"/>
                </a:lnTo>
                <a:lnTo>
                  <a:pt x="9687966" y="4279900"/>
                </a:lnTo>
                <a:lnTo>
                  <a:pt x="9687966" y="5029200"/>
                </a:lnTo>
                <a:lnTo>
                  <a:pt x="9696538" y="5029200"/>
                </a:lnTo>
                <a:lnTo>
                  <a:pt x="9696538" y="4279900"/>
                </a:lnTo>
                <a:lnTo>
                  <a:pt x="9710199" y="4267200"/>
                </a:lnTo>
                <a:close/>
              </a:path>
              <a:path extrusionOk="0" h="5029200" w="14795500">
                <a:moveTo>
                  <a:pt x="10596964" y="4267200"/>
                </a:moveTo>
                <a:lnTo>
                  <a:pt x="10561671" y="4267200"/>
                </a:lnTo>
                <a:lnTo>
                  <a:pt x="10574921" y="4279900"/>
                </a:lnTo>
                <a:lnTo>
                  <a:pt x="10574921" y="5029200"/>
                </a:lnTo>
                <a:lnTo>
                  <a:pt x="10583493" y="5029200"/>
                </a:lnTo>
                <a:lnTo>
                  <a:pt x="10583493" y="4279900"/>
                </a:lnTo>
                <a:lnTo>
                  <a:pt x="10596964" y="4267200"/>
                </a:lnTo>
                <a:close/>
              </a:path>
              <a:path extrusionOk="0" h="5029200" w="14795500">
                <a:moveTo>
                  <a:pt x="11483705" y="4267200"/>
                </a:moveTo>
                <a:lnTo>
                  <a:pt x="11448591" y="4267200"/>
                </a:lnTo>
                <a:lnTo>
                  <a:pt x="11461876" y="4279900"/>
                </a:lnTo>
                <a:lnTo>
                  <a:pt x="11461876" y="5029200"/>
                </a:lnTo>
                <a:lnTo>
                  <a:pt x="11470436" y="5029200"/>
                </a:lnTo>
                <a:lnTo>
                  <a:pt x="11470436" y="4279900"/>
                </a:lnTo>
                <a:lnTo>
                  <a:pt x="11483705" y="4267200"/>
                </a:lnTo>
                <a:close/>
              </a:path>
              <a:path extrusionOk="0" h="5029200" w="14795500">
                <a:moveTo>
                  <a:pt x="12370416" y="4267200"/>
                </a:moveTo>
                <a:lnTo>
                  <a:pt x="12335529" y="4267200"/>
                </a:lnTo>
                <a:lnTo>
                  <a:pt x="12348819" y="4279900"/>
                </a:lnTo>
                <a:lnTo>
                  <a:pt x="12348819" y="5029200"/>
                </a:lnTo>
                <a:lnTo>
                  <a:pt x="12357379" y="5029200"/>
                </a:lnTo>
                <a:lnTo>
                  <a:pt x="12357379" y="4279900"/>
                </a:lnTo>
                <a:lnTo>
                  <a:pt x="12370416" y="4267200"/>
                </a:lnTo>
                <a:close/>
              </a:path>
              <a:path extrusionOk="0" h="5029200" w="14795500">
                <a:moveTo>
                  <a:pt x="13257081" y="4267200"/>
                </a:moveTo>
                <a:lnTo>
                  <a:pt x="13222466" y="4267200"/>
                </a:lnTo>
                <a:lnTo>
                  <a:pt x="13235723" y="4279900"/>
                </a:lnTo>
                <a:lnTo>
                  <a:pt x="13235723" y="5029200"/>
                </a:lnTo>
                <a:lnTo>
                  <a:pt x="13244283" y="5029200"/>
                </a:lnTo>
                <a:lnTo>
                  <a:pt x="13244283" y="4279900"/>
                </a:lnTo>
                <a:lnTo>
                  <a:pt x="13257081" y="4267200"/>
                </a:lnTo>
                <a:close/>
              </a:path>
              <a:path extrusionOk="0" h="5029200" w="14795500">
                <a:moveTo>
                  <a:pt x="14143750" y="4267200"/>
                </a:moveTo>
                <a:lnTo>
                  <a:pt x="14109454" y="4267200"/>
                </a:lnTo>
                <a:lnTo>
                  <a:pt x="14122653" y="4279900"/>
                </a:lnTo>
                <a:lnTo>
                  <a:pt x="14122653" y="5029200"/>
                </a:lnTo>
                <a:lnTo>
                  <a:pt x="14131226" y="5029200"/>
                </a:lnTo>
                <a:lnTo>
                  <a:pt x="14131226" y="4279900"/>
                </a:lnTo>
                <a:lnTo>
                  <a:pt x="14143750" y="4267200"/>
                </a:lnTo>
                <a:close/>
              </a:path>
              <a:path extrusionOk="0" h="5029200" w="14795500">
                <a:moveTo>
                  <a:pt x="862456" y="4241800"/>
                </a:moveTo>
                <a:lnTo>
                  <a:pt x="785253" y="4241800"/>
                </a:lnTo>
                <a:lnTo>
                  <a:pt x="788867" y="4254500"/>
                </a:lnTo>
                <a:lnTo>
                  <a:pt x="796119" y="4267200"/>
                </a:lnTo>
                <a:lnTo>
                  <a:pt x="850966" y="4267200"/>
                </a:lnTo>
                <a:lnTo>
                  <a:pt x="858656" y="4254500"/>
                </a:lnTo>
                <a:lnTo>
                  <a:pt x="862456" y="4241800"/>
                </a:lnTo>
                <a:close/>
              </a:path>
              <a:path extrusionOk="0" h="5029200" w="14795500">
                <a:moveTo>
                  <a:pt x="1749157" y="4241800"/>
                </a:moveTo>
                <a:lnTo>
                  <a:pt x="1671789" y="4241800"/>
                </a:lnTo>
                <a:lnTo>
                  <a:pt x="1675251" y="4254500"/>
                </a:lnTo>
                <a:lnTo>
                  <a:pt x="1682560" y="4267200"/>
                </a:lnTo>
                <a:lnTo>
                  <a:pt x="1737980" y="4267200"/>
                </a:lnTo>
                <a:lnTo>
                  <a:pt x="1745574" y="4254500"/>
                </a:lnTo>
                <a:lnTo>
                  <a:pt x="1749157" y="4241800"/>
                </a:lnTo>
                <a:close/>
              </a:path>
              <a:path extrusionOk="0" h="5029200" w="14795500">
                <a:moveTo>
                  <a:pt x="2635846" y="4241800"/>
                </a:moveTo>
                <a:lnTo>
                  <a:pt x="2558325" y="4241800"/>
                </a:lnTo>
                <a:lnTo>
                  <a:pt x="2561672" y="4254500"/>
                </a:lnTo>
                <a:lnTo>
                  <a:pt x="2569044" y="4267200"/>
                </a:lnTo>
                <a:lnTo>
                  <a:pt x="2624959" y="4267200"/>
                </a:lnTo>
                <a:lnTo>
                  <a:pt x="2632456" y="4254500"/>
                </a:lnTo>
                <a:lnTo>
                  <a:pt x="2635846" y="4241800"/>
                </a:lnTo>
                <a:close/>
              </a:path>
              <a:path extrusionOk="0" h="5029200" w="14795500">
                <a:moveTo>
                  <a:pt x="3522522" y="4241800"/>
                </a:moveTo>
                <a:lnTo>
                  <a:pt x="3444874" y="4241800"/>
                </a:lnTo>
                <a:lnTo>
                  <a:pt x="3448109" y="4254500"/>
                </a:lnTo>
                <a:lnTo>
                  <a:pt x="3455531" y="4267200"/>
                </a:lnTo>
                <a:lnTo>
                  <a:pt x="3511881" y="4267200"/>
                </a:lnTo>
                <a:lnTo>
                  <a:pt x="3519300" y="4254500"/>
                </a:lnTo>
                <a:lnTo>
                  <a:pt x="3522522" y="4241800"/>
                </a:lnTo>
                <a:close/>
              </a:path>
              <a:path extrusionOk="0" h="5029200" w="14795500">
                <a:moveTo>
                  <a:pt x="4409198" y="4241800"/>
                </a:moveTo>
                <a:lnTo>
                  <a:pt x="4331448" y="4241800"/>
                </a:lnTo>
                <a:lnTo>
                  <a:pt x="4334589" y="4254500"/>
                </a:lnTo>
                <a:lnTo>
                  <a:pt x="4342077" y="4267200"/>
                </a:lnTo>
                <a:lnTo>
                  <a:pt x="4398790" y="4267200"/>
                </a:lnTo>
                <a:lnTo>
                  <a:pt x="4406123" y="4254500"/>
                </a:lnTo>
                <a:lnTo>
                  <a:pt x="4409198" y="4241800"/>
                </a:lnTo>
                <a:close/>
              </a:path>
              <a:path extrusionOk="0" h="5029200" w="14795500">
                <a:moveTo>
                  <a:pt x="5295848" y="4241800"/>
                </a:moveTo>
                <a:lnTo>
                  <a:pt x="5218010" y="4241800"/>
                </a:lnTo>
                <a:lnTo>
                  <a:pt x="5221094" y="4254500"/>
                </a:lnTo>
                <a:lnTo>
                  <a:pt x="5228653" y="4267200"/>
                </a:lnTo>
                <a:lnTo>
                  <a:pt x="5285650" y="4267200"/>
                </a:lnTo>
                <a:lnTo>
                  <a:pt x="5292896" y="4254500"/>
                </a:lnTo>
                <a:lnTo>
                  <a:pt x="5295848" y="4241800"/>
                </a:lnTo>
                <a:close/>
              </a:path>
              <a:path extrusionOk="0" h="5029200" w="14795500">
                <a:moveTo>
                  <a:pt x="6182499" y="4241800"/>
                </a:moveTo>
                <a:lnTo>
                  <a:pt x="6104610" y="4241800"/>
                </a:lnTo>
                <a:lnTo>
                  <a:pt x="6107648" y="4254500"/>
                </a:lnTo>
                <a:lnTo>
                  <a:pt x="6115273" y="4267200"/>
                </a:lnTo>
                <a:lnTo>
                  <a:pt x="6172485" y="4267200"/>
                </a:lnTo>
                <a:lnTo>
                  <a:pt x="6179649" y="4254500"/>
                </a:lnTo>
                <a:lnTo>
                  <a:pt x="6182499" y="4241800"/>
                </a:lnTo>
                <a:close/>
              </a:path>
              <a:path extrusionOk="0" h="5029200" w="14795500">
                <a:moveTo>
                  <a:pt x="7069124" y="4241800"/>
                </a:moveTo>
                <a:lnTo>
                  <a:pt x="6991197" y="4241800"/>
                </a:lnTo>
                <a:lnTo>
                  <a:pt x="6994220" y="4254500"/>
                </a:lnTo>
                <a:lnTo>
                  <a:pt x="7001912" y="4267200"/>
                </a:lnTo>
                <a:lnTo>
                  <a:pt x="7059243" y="4267200"/>
                </a:lnTo>
                <a:lnTo>
                  <a:pt x="7066341" y="4254500"/>
                </a:lnTo>
                <a:lnTo>
                  <a:pt x="7069124" y="4241800"/>
                </a:lnTo>
                <a:close/>
              </a:path>
              <a:path extrusionOk="0" h="5029200" w="14795500">
                <a:moveTo>
                  <a:pt x="7958657" y="4241800"/>
                </a:moveTo>
                <a:lnTo>
                  <a:pt x="7880717" y="4241800"/>
                </a:lnTo>
                <a:lnTo>
                  <a:pt x="7883486" y="4254500"/>
                </a:lnTo>
                <a:lnTo>
                  <a:pt x="7890579" y="4267200"/>
                </a:lnTo>
                <a:lnTo>
                  <a:pt x="7947956" y="4267200"/>
                </a:lnTo>
                <a:lnTo>
                  <a:pt x="7955647" y="4254500"/>
                </a:lnTo>
                <a:lnTo>
                  <a:pt x="7958657" y="4241800"/>
                </a:lnTo>
                <a:close/>
              </a:path>
              <a:path extrusionOk="0" h="5029200" w="14795500">
                <a:moveTo>
                  <a:pt x="8845270" y="4241800"/>
                </a:moveTo>
                <a:lnTo>
                  <a:pt x="8767343" y="4241800"/>
                </a:lnTo>
                <a:lnTo>
                  <a:pt x="8770154" y="4254500"/>
                </a:lnTo>
                <a:lnTo>
                  <a:pt x="8777326" y="4267200"/>
                </a:lnTo>
                <a:lnTo>
                  <a:pt x="8834657" y="4267200"/>
                </a:lnTo>
                <a:lnTo>
                  <a:pt x="8842272" y="4254500"/>
                </a:lnTo>
                <a:lnTo>
                  <a:pt x="8845270" y="4241800"/>
                </a:lnTo>
                <a:close/>
              </a:path>
              <a:path extrusionOk="0" h="5029200" w="14795500">
                <a:moveTo>
                  <a:pt x="9731857" y="4241800"/>
                </a:moveTo>
                <a:lnTo>
                  <a:pt x="9653968" y="4241800"/>
                </a:lnTo>
                <a:lnTo>
                  <a:pt x="9656849" y="4254500"/>
                </a:lnTo>
                <a:lnTo>
                  <a:pt x="9664094" y="4267200"/>
                </a:lnTo>
                <a:lnTo>
                  <a:pt x="9721298" y="4267200"/>
                </a:lnTo>
                <a:lnTo>
                  <a:pt x="9728847" y="4254500"/>
                </a:lnTo>
                <a:lnTo>
                  <a:pt x="9731857" y="4241800"/>
                </a:lnTo>
                <a:close/>
              </a:path>
              <a:path extrusionOk="0" h="5029200" w="14795500">
                <a:moveTo>
                  <a:pt x="10618456" y="4241800"/>
                </a:moveTo>
                <a:lnTo>
                  <a:pt x="10540618" y="4241800"/>
                </a:lnTo>
                <a:lnTo>
                  <a:pt x="10543595" y="4254500"/>
                </a:lnTo>
                <a:lnTo>
                  <a:pt x="10550921" y="4267200"/>
                </a:lnTo>
                <a:lnTo>
                  <a:pt x="10607919" y="4267200"/>
                </a:lnTo>
                <a:lnTo>
                  <a:pt x="10615401" y="4254500"/>
                </a:lnTo>
                <a:lnTo>
                  <a:pt x="10618456" y="4241800"/>
                </a:lnTo>
                <a:close/>
              </a:path>
              <a:path extrusionOk="0" h="5029200" w="14795500">
                <a:moveTo>
                  <a:pt x="11505018" y="4241800"/>
                </a:moveTo>
                <a:lnTo>
                  <a:pt x="11427269" y="4241800"/>
                </a:lnTo>
                <a:lnTo>
                  <a:pt x="11430374" y="4254500"/>
                </a:lnTo>
                <a:lnTo>
                  <a:pt x="11437786" y="4267200"/>
                </a:lnTo>
                <a:lnTo>
                  <a:pt x="11494499" y="4267200"/>
                </a:lnTo>
                <a:lnTo>
                  <a:pt x="11501908" y="4254500"/>
                </a:lnTo>
                <a:lnTo>
                  <a:pt x="11505018" y="4241800"/>
                </a:lnTo>
                <a:close/>
              </a:path>
              <a:path extrusionOk="0" h="5029200" w="14795500">
                <a:moveTo>
                  <a:pt x="12391592" y="4241800"/>
                </a:moveTo>
                <a:lnTo>
                  <a:pt x="12313945" y="4241800"/>
                </a:lnTo>
                <a:lnTo>
                  <a:pt x="12317190" y="4254500"/>
                </a:lnTo>
                <a:lnTo>
                  <a:pt x="12324686" y="4267200"/>
                </a:lnTo>
                <a:lnTo>
                  <a:pt x="12381043" y="4267200"/>
                </a:lnTo>
                <a:lnTo>
                  <a:pt x="12388391" y="4254500"/>
                </a:lnTo>
                <a:lnTo>
                  <a:pt x="12391592" y="4241800"/>
                </a:lnTo>
                <a:close/>
              </a:path>
              <a:path extrusionOk="0" h="5029200" w="14795500">
                <a:moveTo>
                  <a:pt x="13278129" y="4241800"/>
                </a:moveTo>
                <a:lnTo>
                  <a:pt x="13200620" y="4241800"/>
                </a:lnTo>
                <a:lnTo>
                  <a:pt x="13204034" y="4254500"/>
                </a:lnTo>
                <a:lnTo>
                  <a:pt x="13211609" y="4267200"/>
                </a:lnTo>
                <a:lnTo>
                  <a:pt x="13267535" y="4267200"/>
                </a:lnTo>
                <a:lnTo>
                  <a:pt x="13274824" y="4254500"/>
                </a:lnTo>
                <a:lnTo>
                  <a:pt x="13278129" y="4241800"/>
                </a:lnTo>
                <a:close/>
              </a:path>
              <a:path extrusionOk="0" h="5029200" w="14795500">
                <a:moveTo>
                  <a:pt x="14164677" y="4241800"/>
                </a:moveTo>
                <a:lnTo>
                  <a:pt x="14087296" y="4241800"/>
                </a:lnTo>
                <a:lnTo>
                  <a:pt x="14090915" y="4254500"/>
                </a:lnTo>
                <a:lnTo>
                  <a:pt x="14098588" y="4267200"/>
                </a:lnTo>
                <a:lnTo>
                  <a:pt x="14154009" y="4267200"/>
                </a:lnTo>
                <a:lnTo>
                  <a:pt x="14161240" y="4254500"/>
                </a:lnTo>
                <a:lnTo>
                  <a:pt x="14164677" y="4241800"/>
                </a:lnTo>
                <a:close/>
              </a:path>
              <a:path extrusionOk="0" h="5029200" w="14795500">
                <a:moveTo>
                  <a:pt x="14795500" y="4229100"/>
                </a:moveTo>
                <a:lnTo>
                  <a:pt x="0" y="4229100"/>
                </a:lnTo>
                <a:lnTo>
                  <a:pt x="0" y="4241800"/>
                </a:lnTo>
                <a:lnTo>
                  <a:pt x="14795500" y="4241800"/>
                </a:lnTo>
                <a:lnTo>
                  <a:pt x="14795500" y="4229100"/>
                </a:lnTo>
                <a:close/>
              </a:path>
              <a:path extrusionOk="0" h="5029200" w="14795500">
                <a:moveTo>
                  <a:pt x="858656" y="4216400"/>
                </a:moveTo>
                <a:lnTo>
                  <a:pt x="788817" y="4216400"/>
                </a:lnTo>
                <a:lnTo>
                  <a:pt x="785240" y="4229100"/>
                </a:lnTo>
                <a:lnTo>
                  <a:pt x="862456" y="4229100"/>
                </a:lnTo>
                <a:lnTo>
                  <a:pt x="858656" y="4216400"/>
                </a:lnTo>
                <a:close/>
              </a:path>
              <a:path extrusionOk="0" h="5029200" w="14795500">
                <a:moveTo>
                  <a:pt x="1745051" y="4216400"/>
                </a:moveTo>
                <a:lnTo>
                  <a:pt x="1675732" y="4216400"/>
                </a:lnTo>
                <a:lnTo>
                  <a:pt x="1671941" y="4229100"/>
                </a:lnTo>
                <a:lnTo>
                  <a:pt x="1748992" y="4229100"/>
                </a:lnTo>
                <a:lnTo>
                  <a:pt x="1745051" y="4216400"/>
                </a:lnTo>
                <a:close/>
              </a:path>
              <a:path extrusionOk="0" h="5029200" w="14795500">
                <a:moveTo>
                  <a:pt x="2631481" y="4216400"/>
                </a:moveTo>
                <a:lnTo>
                  <a:pt x="2562608" y="4216400"/>
                </a:lnTo>
                <a:lnTo>
                  <a:pt x="2558643" y="4229100"/>
                </a:lnTo>
                <a:lnTo>
                  <a:pt x="2635516" y="4229100"/>
                </a:lnTo>
                <a:lnTo>
                  <a:pt x="2631481" y="4216400"/>
                </a:lnTo>
                <a:close/>
              </a:path>
              <a:path extrusionOk="0" h="5029200" w="14795500">
                <a:moveTo>
                  <a:pt x="3517952" y="4216400"/>
                </a:moveTo>
                <a:lnTo>
                  <a:pt x="3449430" y="4216400"/>
                </a:lnTo>
                <a:lnTo>
                  <a:pt x="3445306" y="4229100"/>
                </a:lnTo>
                <a:lnTo>
                  <a:pt x="3522077" y="4229100"/>
                </a:lnTo>
                <a:lnTo>
                  <a:pt x="3517952" y="4216400"/>
                </a:lnTo>
                <a:close/>
              </a:path>
              <a:path extrusionOk="0" h="5029200" w="14795500">
                <a:moveTo>
                  <a:pt x="4386929" y="4203700"/>
                </a:moveTo>
                <a:lnTo>
                  <a:pt x="4343858" y="4203700"/>
                </a:lnTo>
                <a:lnTo>
                  <a:pt x="4336239" y="4216400"/>
                </a:lnTo>
                <a:lnTo>
                  <a:pt x="4331982" y="4229100"/>
                </a:lnTo>
                <a:lnTo>
                  <a:pt x="4408652" y="4229100"/>
                </a:lnTo>
                <a:lnTo>
                  <a:pt x="4404464" y="4216400"/>
                </a:lnTo>
                <a:lnTo>
                  <a:pt x="4396998" y="4216400"/>
                </a:lnTo>
                <a:lnTo>
                  <a:pt x="4386929" y="4203700"/>
                </a:lnTo>
                <a:close/>
              </a:path>
              <a:path extrusionOk="0" h="5029200" w="14795500">
                <a:moveTo>
                  <a:pt x="5283609" y="4203700"/>
                </a:moveTo>
                <a:lnTo>
                  <a:pt x="5230718" y="4203700"/>
                </a:lnTo>
                <a:lnTo>
                  <a:pt x="5223014" y="4216400"/>
                </a:lnTo>
                <a:lnTo>
                  <a:pt x="5218645" y="4229100"/>
                </a:lnTo>
                <a:lnTo>
                  <a:pt x="5295213" y="4229100"/>
                </a:lnTo>
                <a:lnTo>
                  <a:pt x="5290999" y="4216400"/>
                </a:lnTo>
                <a:lnTo>
                  <a:pt x="5283609" y="4203700"/>
                </a:lnTo>
                <a:close/>
              </a:path>
              <a:path extrusionOk="0" h="5029200" w="14795500">
                <a:moveTo>
                  <a:pt x="6170261" y="4203700"/>
                </a:moveTo>
                <a:lnTo>
                  <a:pt x="6117538" y="4203700"/>
                </a:lnTo>
                <a:lnTo>
                  <a:pt x="6109746" y="4216400"/>
                </a:lnTo>
                <a:lnTo>
                  <a:pt x="6105283" y="4229100"/>
                </a:lnTo>
                <a:lnTo>
                  <a:pt x="6181813" y="4229100"/>
                </a:lnTo>
                <a:lnTo>
                  <a:pt x="6177587" y="4216400"/>
                </a:lnTo>
                <a:lnTo>
                  <a:pt x="6170261" y="4203700"/>
                </a:lnTo>
                <a:close/>
              </a:path>
              <a:path extrusionOk="0" h="5029200" w="14795500">
                <a:moveTo>
                  <a:pt x="7047222" y="4203700"/>
                </a:moveTo>
                <a:lnTo>
                  <a:pt x="7004321" y="4203700"/>
                </a:lnTo>
                <a:lnTo>
                  <a:pt x="6996468" y="4216400"/>
                </a:lnTo>
                <a:lnTo>
                  <a:pt x="6991946" y="4229100"/>
                </a:lnTo>
                <a:lnTo>
                  <a:pt x="7068375" y="4229100"/>
                </a:lnTo>
                <a:lnTo>
                  <a:pt x="7064162" y="4216400"/>
                </a:lnTo>
                <a:lnTo>
                  <a:pt x="7056907" y="4216400"/>
                </a:lnTo>
                <a:lnTo>
                  <a:pt x="7047222" y="4203700"/>
                </a:lnTo>
                <a:close/>
              </a:path>
              <a:path extrusionOk="0" h="5029200" w="14795500">
                <a:moveTo>
                  <a:pt x="7945491" y="4203700"/>
                </a:moveTo>
                <a:lnTo>
                  <a:pt x="7892967" y="4203700"/>
                </a:lnTo>
                <a:lnTo>
                  <a:pt x="7885715" y="4216400"/>
                </a:lnTo>
                <a:lnTo>
                  <a:pt x="7881492" y="4229100"/>
                </a:lnTo>
                <a:lnTo>
                  <a:pt x="7957870" y="4229100"/>
                </a:lnTo>
                <a:lnTo>
                  <a:pt x="7953338" y="4216400"/>
                </a:lnTo>
                <a:lnTo>
                  <a:pt x="7945491" y="4203700"/>
                </a:lnTo>
                <a:close/>
              </a:path>
              <a:path extrusionOk="0" h="5029200" w="14795500">
                <a:moveTo>
                  <a:pt x="8832254" y="4203700"/>
                </a:moveTo>
                <a:lnTo>
                  <a:pt x="8779676" y="4203700"/>
                </a:lnTo>
                <a:lnTo>
                  <a:pt x="8772340" y="4216400"/>
                </a:lnTo>
                <a:lnTo>
                  <a:pt x="8768079" y="4229100"/>
                </a:lnTo>
                <a:lnTo>
                  <a:pt x="8844520" y="4229100"/>
                </a:lnTo>
                <a:lnTo>
                  <a:pt x="8840028" y="4216400"/>
                </a:lnTo>
                <a:lnTo>
                  <a:pt x="8832254" y="4203700"/>
                </a:lnTo>
                <a:close/>
              </a:path>
              <a:path extrusionOk="0" h="5029200" w="14795500">
                <a:moveTo>
                  <a:pt x="9719046" y="4203700"/>
                </a:moveTo>
                <a:lnTo>
                  <a:pt x="9666323" y="4203700"/>
                </a:lnTo>
                <a:lnTo>
                  <a:pt x="9658921" y="4216400"/>
                </a:lnTo>
                <a:lnTo>
                  <a:pt x="9654653" y="4229100"/>
                </a:lnTo>
                <a:lnTo>
                  <a:pt x="9731171" y="4229100"/>
                </a:lnTo>
                <a:lnTo>
                  <a:pt x="9726756" y="4216400"/>
                </a:lnTo>
                <a:lnTo>
                  <a:pt x="9719046" y="4203700"/>
                </a:lnTo>
                <a:close/>
              </a:path>
              <a:path extrusionOk="0" h="5029200" w="14795500">
                <a:moveTo>
                  <a:pt x="10605868" y="4203700"/>
                </a:moveTo>
                <a:lnTo>
                  <a:pt x="10552972" y="4203700"/>
                </a:lnTo>
                <a:lnTo>
                  <a:pt x="10545499" y="4216400"/>
                </a:lnTo>
                <a:lnTo>
                  <a:pt x="10541253" y="4229100"/>
                </a:lnTo>
                <a:lnTo>
                  <a:pt x="10617821" y="4229100"/>
                </a:lnTo>
                <a:lnTo>
                  <a:pt x="10613493" y="4216400"/>
                </a:lnTo>
                <a:lnTo>
                  <a:pt x="10605868" y="4203700"/>
                </a:lnTo>
                <a:close/>
              </a:path>
              <a:path extrusionOk="0" h="5029200" w="14795500">
                <a:moveTo>
                  <a:pt x="11492721" y="4203700"/>
                </a:moveTo>
                <a:lnTo>
                  <a:pt x="11439578" y="4203700"/>
                </a:lnTo>
                <a:lnTo>
                  <a:pt x="11432037" y="4216400"/>
                </a:lnTo>
                <a:lnTo>
                  <a:pt x="11427815" y="4229100"/>
                </a:lnTo>
                <a:lnTo>
                  <a:pt x="11504472" y="4229100"/>
                </a:lnTo>
                <a:lnTo>
                  <a:pt x="11500258" y="4216400"/>
                </a:lnTo>
                <a:lnTo>
                  <a:pt x="11492721" y="4203700"/>
                </a:lnTo>
                <a:close/>
              </a:path>
              <a:path extrusionOk="0" h="5029200" w="14795500">
                <a:moveTo>
                  <a:pt x="12369492" y="4203700"/>
                </a:moveTo>
                <a:lnTo>
                  <a:pt x="12326160" y="4203700"/>
                </a:lnTo>
                <a:lnTo>
                  <a:pt x="12318556" y="4216400"/>
                </a:lnTo>
                <a:lnTo>
                  <a:pt x="12314389" y="4229100"/>
                </a:lnTo>
                <a:lnTo>
                  <a:pt x="12391148" y="4229100"/>
                </a:lnTo>
                <a:lnTo>
                  <a:pt x="12387064" y="4216400"/>
                </a:lnTo>
                <a:lnTo>
                  <a:pt x="12379616" y="4216400"/>
                </a:lnTo>
                <a:lnTo>
                  <a:pt x="12369492" y="4203700"/>
                </a:lnTo>
                <a:close/>
              </a:path>
              <a:path extrusionOk="0" h="5029200" w="14795500">
                <a:moveTo>
                  <a:pt x="13273894" y="4216400"/>
                </a:moveTo>
                <a:lnTo>
                  <a:pt x="13205019" y="4216400"/>
                </a:lnTo>
                <a:lnTo>
                  <a:pt x="13200938" y="4229100"/>
                </a:lnTo>
                <a:lnTo>
                  <a:pt x="13277824" y="4229100"/>
                </a:lnTo>
                <a:lnTo>
                  <a:pt x="13273894" y="4216400"/>
                </a:lnTo>
                <a:close/>
              </a:path>
              <a:path extrusionOk="0" h="5029200" w="14795500">
                <a:moveTo>
                  <a:pt x="14160765" y="4216400"/>
                </a:moveTo>
                <a:lnTo>
                  <a:pt x="14091453" y="4216400"/>
                </a:lnTo>
                <a:lnTo>
                  <a:pt x="14087474" y="4229100"/>
                </a:lnTo>
                <a:lnTo>
                  <a:pt x="14164512" y="4229100"/>
                </a:lnTo>
                <a:lnTo>
                  <a:pt x="14160765" y="4216400"/>
                </a:lnTo>
                <a:close/>
              </a:path>
              <a:path extrusionOk="0" h="5029200" w="14795500">
                <a:moveTo>
                  <a:pt x="840203" y="4203700"/>
                </a:moveTo>
                <a:lnTo>
                  <a:pt x="806245" y="4203700"/>
                </a:lnTo>
                <a:lnTo>
                  <a:pt x="796065" y="4216400"/>
                </a:lnTo>
                <a:lnTo>
                  <a:pt x="850966" y="4216400"/>
                </a:lnTo>
                <a:lnTo>
                  <a:pt x="840203" y="4203700"/>
                </a:lnTo>
                <a:close/>
              </a:path>
              <a:path extrusionOk="0" h="5029200" w="14795500">
                <a:moveTo>
                  <a:pt x="1726857" y="4203700"/>
                </a:moveTo>
                <a:lnTo>
                  <a:pt x="1693266" y="4203700"/>
                </a:lnTo>
                <a:lnTo>
                  <a:pt x="1683079" y="4216400"/>
                </a:lnTo>
                <a:lnTo>
                  <a:pt x="1737416" y="4216400"/>
                </a:lnTo>
                <a:lnTo>
                  <a:pt x="1726857" y="4203700"/>
                </a:lnTo>
                <a:close/>
              </a:path>
              <a:path extrusionOk="0" h="5029200" w="14795500">
                <a:moveTo>
                  <a:pt x="2613535" y="4203700"/>
                </a:moveTo>
                <a:lnTo>
                  <a:pt x="2580260" y="4203700"/>
                </a:lnTo>
                <a:lnTo>
                  <a:pt x="2570050" y="4216400"/>
                </a:lnTo>
                <a:lnTo>
                  <a:pt x="2623908" y="4216400"/>
                </a:lnTo>
                <a:lnTo>
                  <a:pt x="2613535" y="4203700"/>
                </a:lnTo>
                <a:close/>
              </a:path>
              <a:path extrusionOk="0" h="5029200" w="14795500">
                <a:moveTo>
                  <a:pt x="3500203" y="4203700"/>
                </a:moveTo>
                <a:lnTo>
                  <a:pt x="3467185" y="4203700"/>
                </a:lnTo>
                <a:lnTo>
                  <a:pt x="3456957" y="4216400"/>
                </a:lnTo>
                <a:lnTo>
                  <a:pt x="3510425" y="4216400"/>
                </a:lnTo>
                <a:lnTo>
                  <a:pt x="3500203" y="4203700"/>
                </a:lnTo>
                <a:close/>
              </a:path>
              <a:path extrusionOk="0" h="5029200" w="14795500">
                <a:moveTo>
                  <a:pt x="13256428" y="4203700"/>
                </a:moveTo>
                <a:lnTo>
                  <a:pt x="13223155" y="4203700"/>
                </a:lnTo>
                <a:lnTo>
                  <a:pt x="13212673" y="4216400"/>
                </a:lnTo>
                <a:lnTo>
                  <a:pt x="13266530" y="4216400"/>
                </a:lnTo>
                <a:lnTo>
                  <a:pt x="13256428" y="4203700"/>
                </a:lnTo>
                <a:close/>
              </a:path>
              <a:path extrusionOk="0" h="5029200" w="14795500">
                <a:moveTo>
                  <a:pt x="14143417" y="4203700"/>
                </a:moveTo>
                <a:lnTo>
                  <a:pt x="14109830" y="4203700"/>
                </a:lnTo>
                <a:lnTo>
                  <a:pt x="14099168" y="4216400"/>
                </a:lnTo>
                <a:lnTo>
                  <a:pt x="14153498" y="4216400"/>
                </a:lnTo>
                <a:lnTo>
                  <a:pt x="14143417" y="4203700"/>
                </a:lnTo>
                <a:close/>
              </a:path>
              <a:path extrusionOk="0" h="5029200" w="14795500">
                <a:moveTo>
                  <a:pt x="827188" y="3416300"/>
                </a:moveTo>
                <a:lnTo>
                  <a:pt x="818616" y="3416300"/>
                </a:lnTo>
                <a:lnTo>
                  <a:pt x="818616" y="4203700"/>
                </a:lnTo>
                <a:lnTo>
                  <a:pt x="827188" y="4203700"/>
                </a:lnTo>
                <a:lnTo>
                  <a:pt x="827188" y="3416300"/>
                </a:lnTo>
                <a:close/>
              </a:path>
              <a:path extrusionOk="0" h="5029200" w="14795500">
                <a:moveTo>
                  <a:pt x="1714144" y="3416300"/>
                </a:moveTo>
                <a:lnTo>
                  <a:pt x="1705571" y="3416300"/>
                </a:lnTo>
                <a:lnTo>
                  <a:pt x="1705571" y="4203700"/>
                </a:lnTo>
                <a:lnTo>
                  <a:pt x="1714144" y="4203700"/>
                </a:lnTo>
                <a:lnTo>
                  <a:pt x="1714144" y="3416300"/>
                </a:lnTo>
                <a:close/>
              </a:path>
              <a:path extrusionOk="0" h="5029200" w="14795500">
                <a:moveTo>
                  <a:pt x="2601099" y="3416300"/>
                </a:moveTo>
                <a:lnTo>
                  <a:pt x="2592526" y="3416300"/>
                </a:lnTo>
                <a:lnTo>
                  <a:pt x="2592526" y="4203700"/>
                </a:lnTo>
                <a:lnTo>
                  <a:pt x="2601099" y="4203700"/>
                </a:lnTo>
                <a:lnTo>
                  <a:pt x="2601099" y="3416300"/>
                </a:lnTo>
                <a:close/>
              </a:path>
              <a:path extrusionOk="0" h="5029200" w="14795500">
                <a:moveTo>
                  <a:pt x="3487991" y="3416300"/>
                </a:moveTo>
                <a:lnTo>
                  <a:pt x="3479418" y="3416300"/>
                </a:lnTo>
                <a:lnTo>
                  <a:pt x="3479418" y="4203700"/>
                </a:lnTo>
                <a:lnTo>
                  <a:pt x="3487991" y="4203700"/>
                </a:lnTo>
                <a:lnTo>
                  <a:pt x="3487991" y="3416300"/>
                </a:lnTo>
                <a:close/>
              </a:path>
              <a:path extrusionOk="0" h="5029200" w="14795500">
                <a:moveTo>
                  <a:pt x="4374933" y="3416300"/>
                </a:moveTo>
                <a:lnTo>
                  <a:pt x="4366373" y="3416300"/>
                </a:lnTo>
                <a:lnTo>
                  <a:pt x="4366373" y="4203700"/>
                </a:lnTo>
                <a:lnTo>
                  <a:pt x="4374933" y="4203700"/>
                </a:lnTo>
                <a:lnTo>
                  <a:pt x="4374933" y="3416300"/>
                </a:lnTo>
                <a:close/>
              </a:path>
              <a:path extrusionOk="0" h="5029200" w="14795500">
                <a:moveTo>
                  <a:pt x="5261889" y="3416300"/>
                </a:moveTo>
                <a:lnTo>
                  <a:pt x="5253316" y="3416300"/>
                </a:lnTo>
                <a:lnTo>
                  <a:pt x="5253316" y="4203700"/>
                </a:lnTo>
                <a:lnTo>
                  <a:pt x="5261889" y="4203700"/>
                </a:lnTo>
                <a:lnTo>
                  <a:pt x="5261889" y="3416300"/>
                </a:lnTo>
                <a:close/>
              </a:path>
              <a:path extrusionOk="0" h="5029200" w="14795500">
                <a:moveTo>
                  <a:pt x="6148831" y="3416300"/>
                </a:moveTo>
                <a:lnTo>
                  <a:pt x="6140271" y="3416300"/>
                </a:lnTo>
                <a:lnTo>
                  <a:pt x="6140271" y="4203700"/>
                </a:lnTo>
                <a:lnTo>
                  <a:pt x="6148831" y="4203700"/>
                </a:lnTo>
                <a:lnTo>
                  <a:pt x="6148831" y="3416300"/>
                </a:lnTo>
                <a:close/>
              </a:path>
              <a:path extrusionOk="0" h="5029200" w="14795500">
                <a:moveTo>
                  <a:pt x="7035723" y="3416300"/>
                </a:moveTo>
                <a:lnTo>
                  <a:pt x="7027163" y="3416300"/>
                </a:lnTo>
                <a:lnTo>
                  <a:pt x="7027163" y="4203700"/>
                </a:lnTo>
                <a:lnTo>
                  <a:pt x="7035723" y="4203700"/>
                </a:lnTo>
                <a:lnTo>
                  <a:pt x="7035723" y="3416300"/>
                </a:lnTo>
                <a:close/>
              </a:path>
              <a:path extrusionOk="0" h="5029200" w="14795500">
                <a:moveTo>
                  <a:pt x="7922691" y="3416300"/>
                </a:moveTo>
                <a:lnTo>
                  <a:pt x="7914118" y="3416300"/>
                </a:lnTo>
                <a:lnTo>
                  <a:pt x="7914118" y="4203700"/>
                </a:lnTo>
                <a:lnTo>
                  <a:pt x="7922691" y="4203700"/>
                </a:lnTo>
                <a:lnTo>
                  <a:pt x="7922691" y="3416300"/>
                </a:lnTo>
                <a:close/>
              </a:path>
              <a:path extrusionOk="0" h="5029200" w="14795500">
                <a:moveTo>
                  <a:pt x="8809634" y="3416300"/>
                </a:moveTo>
                <a:lnTo>
                  <a:pt x="8801074" y="3416300"/>
                </a:lnTo>
                <a:lnTo>
                  <a:pt x="8801074" y="4203700"/>
                </a:lnTo>
                <a:lnTo>
                  <a:pt x="8809634" y="4203700"/>
                </a:lnTo>
                <a:lnTo>
                  <a:pt x="8809634" y="3416300"/>
                </a:lnTo>
                <a:close/>
              </a:path>
              <a:path extrusionOk="0" h="5029200" w="14795500">
                <a:moveTo>
                  <a:pt x="9696538" y="3416300"/>
                </a:moveTo>
                <a:lnTo>
                  <a:pt x="9687966" y="3416300"/>
                </a:lnTo>
                <a:lnTo>
                  <a:pt x="9687966" y="4203700"/>
                </a:lnTo>
                <a:lnTo>
                  <a:pt x="9696538" y="4203700"/>
                </a:lnTo>
                <a:lnTo>
                  <a:pt x="9696538" y="3416300"/>
                </a:lnTo>
                <a:close/>
              </a:path>
              <a:path extrusionOk="0" h="5029200" w="14795500">
                <a:moveTo>
                  <a:pt x="10583493" y="3416300"/>
                </a:moveTo>
                <a:lnTo>
                  <a:pt x="10574921" y="3416300"/>
                </a:lnTo>
                <a:lnTo>
                  <a:pt x="10574921" y="4203700"/>
                </a:lnTo>
                <a:lnTo>
                  <a:pt x="10583493" y="4203700"/>
                </a:lnTo>
                <a:lnTo>
                  <a:pt x="10583493" y="3416300"/>
                </a:lnTo>
                <a:close/>
              </a:path>
              <a:path extrusionOk="0" h="5029200" w="14795500">
                <a:moveTo>
                  <a:pt x="11470436" y="3416300"/>
                </a:moveTo>
                <a:lnTo>
                  <a:pt x="11461876" y="3416300"/>
                </a:lnTo>
                <a:lnTo>
                  <a:pt x="11461876" y="4203700"/>
                </a:lnTo>
                <a:lnTo>
                  <a:pt x="11470436" y="4203700"/>
                </a:lnTo>
                <a:lnTo>
                  <a:pt x="11470436" y="3416300"/>
                </a:lnTo>
                <a:close/>
              </a:path>
              <a:path extrusionOk="0" h="5029200" w="14795500">
                <a:moveTo>
                  <a:pt x="12357379" y="3416300"/>
                </a:moveTo>
                <a:lnTo>
                  <a:pt x="12348819" y="3416300"/>
                </a:lnTo>
                <a:lnTo>
                  <a:pt x="12348819" y="4203700"/>
                </a:lnTo>
                <a:lnTo>
                  <a:pt x="12357379" y="4203700"/>
                </a:lnTo>
                <a:lnTo>
                  <a:pt x="12357379" y="3416300"/>
                </a:lnTo>
                <a:close/>
              </a:path>
              <a:path extrusionOk="0" h="5029200" w="14795500">
                <a:moveTo>
                  <a:pt x="13244283" y="3416300"/>
                </a:moveTo>
                <a:lnTo>
                  <a:pt x="13235723" y="3416300"/>
                </a:lnTo>
                <a:lnTo>
                  <a:pt x="13235723" y="4203700"/>
                </a:lnTo>
                <a:lnTo>
                  <a:pt x="13244283" y="4203700"/>
                </a:lnTo>
                <a:lnTo>
                  <a:pt x="13244283" y="3416300"/>
                </a:lnTo>
                <a:close/>
              </a:path>
              <a:path extrusionOk="0" h="5029200" w="14795500">
                <a:moveTo>
                  <a:pt x="14131226" y="3416300"/>
                </a:moveTo>
                <a:lnTo>
                  <a:pt x="14122653" y="3416300"/>
                </a:lnTo>
                <a:lnTo>
                  <a:pt x="14122653" y="4203700"/>
                </a:lnTo>
                <a:lnTo>
                  <a:pt x="14131226" y="4203700"/>
                </a:lnTo>
                <a:lnTo>
                  <a:pt x="14131226" y="3416300"/>
                </a:lnTo>
                <a:close/>
              </a:path>
              <a:path extrusionOk="0" h="5029200" w="14795500">
                <a:moveTo>
                  <a:pt x="862253" y="3390900"/>
                </a:moveTo>
                <a:lnTo>
                  <a:pt x="785456" y="3390900"/>
                </a:lnTo>
                <a:lnTo>
                  <a:pt x="789421" y="3403600"/>
                </a:lnTo>
                <a:lnTo>
                  <a:pt x="796716" y="3416300"/>
                </a:lnTo>
                <a:lnTo>
                  <a:pt x="850293" y="3416300"/>
                </a:lnTo>
                <a:lnTo>
                  <a:pt x="858039" y="3403600"/>
                </a:lnTo>
                <a:lnTo>
                  <a:pt x="862253" y="3390900"/>
                </a:lnTo>
                <a:close/>
              </a:path>
              <a:path extrusionOk="0" h="5029200" w="14795500">
                <a:moveTo>
                  <a:pt x="1748751" y="3390900"/>
                </a:moveTo>
                <a:lnTo>
                  <a:pt x="1672170" y="3390900"/>
                </a:lnTo>
                <a:lnTo>
                  <a:pt x="1676371" y="3403600"/>
                </a:lnTo>
                <a:lnTo>
                  <a:pt x="1683775" y="3416300"/>
                </a:lnTo>
                <a:lnTo>
                  <a:pt x="1736705" y="3416300"/>
                </a:lnTo>
                <a:lnTo>
                  <a:pt x="1744394" y="3403600"/>
                </a:lnTo>
                <a:lnTo>
                  <a:pt x="1748751" y="3390900"/>
                </a:lnTo>
                <a:close/>
              </a:path>
              <a:path extrusionOk="0" h="5029200" w="14795500">
                <a:moveTo>
                  <a:pt x="2635173" y="3390900"/>
                </a:moveTo>
                <a:lnTo>
                  <a:pt x="2558973" y="3390900"/>
                </a:lnTo>
                <a:lnTo>
                  <a:pt x="2563358" y="3403600"/>
                </a:lnTo>
                <a:lnTo>
                  <a:pt x="2570835" y="3416300"/>
                </a:lnTo>
                <a:lnTo>
                  <a:pt x="2623103" y="3416300"/>
                </a:lnTo>
                <a:lnTo>
                  <a:pt x="2630704" y="3403600"/>
                </a:lnTo>
                <a:lnTo>
                  <a:pt x="2635173" y="3390900"/>
                </a:lnTo>
                <a:close/>
              </a:path>
              <a:path extrusionOk="0" h="5029200" w="14795500">
                <a:moveTo>
                  <a:pt x="3521544" y="3390900"/>
                </a:moveTo>
                <a:lnTo>
                  <a:pt x="3445827" y="3390900"/>
                </a:lnTo>
                <a:lnTo>
                  <a:pt x="3450363" y="3403600"/>
                </a:lnTo>
                <a:lnTo>
                  <a:pt x="3457874" y="3416300"/>
                </a:lnTo>
                <a:lnTo>
                  <a:pt x="3509496" y="3416300"/>
                </a:lnTo>
                <a:lnTo>
                  <a:pt x="3517003" y="3403600"/>
                </a:lnTo>
                <a:lnTo>
                  <a:pt x="3521544" y="3390900"/>
                </a:lnTo>
                <a:close/>
              </a:path>
              <a:path extrusionOk="0" h="5029200" w="14795500">
                <a:moveTo>
                  <a:pt x="4407979" y="3390900"/>
                </a:moveTo>
                <a:lnTo>
                  <a:pt x="4332642" y="3390900"/>
                </a:lnTo>
                <a:lnTo>
                  <a:pt x="4337313" y="3403600"/>
                </a:lnTo>
                <a:lnTo>
                  <a:pt x="4344879" y="3416300"/>
                </a:lnTo>
                <a:lnTo>
                  <a:pt x="4395980" y="3416300"/>
                </a:lnTo>
                <a:lnTo>
                  <a:pt x="4403387" y="3403600"/>
                </a:lnTo>
                <a:lnTo>
                  <a:pt x="4407979" y="3390900"/>
                </a:lnTo>
                <a:close/>
              </a:path>
              <a:path extrusionOk="0" h="5029200" w="14795500">
                <a:moveTo>
                  <a:pt x="5294439" y="3390900"/>
                </a:moveTo>
                <a:lnTo>
                  <a:pt x="5219420" y="3390900"/>
                </a:lnTo>
                <a:lnTo>
                  <a:pt x="5224195" y="3403600"/>
                </a:lnTo>
                <a:lnTo>
                  <a:pt x="5231815" y="3416300"/>
                </a:lnTo>
                <a:lnTo>
                  <a:pt x="5282521" y="3416300"/>
                </a:lnTo>
                <a:lnTo>
                  <a:pt x="5289830" y="3403600"/>
                </a:lnTo>
                <a:lnTo>
                  <a:pt x="5294439" y="3390900"/>
                </a:lnTo>
                <a:close/>
              </a:path>
              <a:path extrusionOk="0" h="5029200" w="14795500">
                <a:moveTo>
                  <a:pt x="6180937" y="3390900"/>
                </a:moveTo>
                <a:lnTo>
                  <a:pt x="6106146" y="3390900"/>
                </a:lnTo>
                <a:lnTo>
                  <a:pt x="6111012" y="3403600"/>
                </a:lnTo>
                <a:lnTo>
                  <a:pt x="6118699" y="3416300"/>
                </a:lnTo>
                <a:lnTo>
                  <a:pt x="6169118" y="3416300"/>
                </a:lnTo>
                <a:lnTo>
                  <a:pt x="6176333" y="3403600"/>
                </a:lnTo>
                <a:lnTo>
                  <a:pt x="6180937" y="3390900"/>
                </a:lnTo>
                <a:close/>
              </a:path>
              <a:path extrusionOk="0" h="5029200" w="14795500">
                <a:moveTo>
                  <a:pt x="7067498" y="3390900"/>
                </a:moveTo>
                <a:lnTo>
                  <a:pt x="6992822" y="3390900"/>
                </a:lnTo>
                <a:lnTo>
                  <a:pt x="6997758" y="3403600"/>
                </a:lnTo>
                <a:lnTo>
                  <a:pt x="7005502" y="3416300"/>
                </a:lnTo>
                <a:lnTo>
                  <a:pt x="7055754" y="3416300"/>
                </a:lnTo>
                <a:lnTo>
                  <a:pt x="7062901" y="3403600"/>
                </a:lnTo>
                <a:lnTo>
                  <a:pt x="7067498" y="3390900"/>
                </a:lnTo>
                <a:close/>
              </a:path>
              <a:path extrusionOk="0" h="5029200" w="14795500">
                <a:moveTo>
                  <a:pt x="7956994" y="3390900"/>
                </a:moveTo>
                <a:lnTo>
                  <a:pt x="7882368" y="3390900"/>
                </a:lnTo>
                <a:lnTo>
                  <a:pt x="7886976" y="3403600"/>
                </a:lnTo>
                <a:lnTo>
                  <a:pt x="7894119" y="3416300"/>
                </a:lnTo>
                <a:lnTo>
                  <a:pt x="7944319" y="3416300"/>
                </a:lnTo>
                <a:lnTo>
                  <a:pt x="7952059" y="3403600"/>
                </a:lnTo>
                <a:lnTo>
                  <a:pt x="7956994" y="3390900"/>
                </a:lnTo>
                <a:close/>
              </a:path>
              <a:path extrusionOk="0" h="5029200" w="14795500">
                <a:moveTo>
                  <a:pt x="8843644" y="3390900"/>
                </a:moveTo>
                <a:lnTo>
                  <a:pt x="8768968" y="3390900"/>
                </a:lnTo>
                <a:lnTo>
                  <a:pt x="8773606" y="3403600"/>
                </a:lnTo>
                <a:lnTo>
                  <a:pt x="8780830" y="3416300"/>
                </a:lnTo>
                <a:lnTo>
                  <a:pt x="8831087" y="3416300"/>
                </a:lnTo>
                <a:lnTo>
                  <a:pt x="8838755" y="3403600"/>
                </a:lnTo>
                <a:lnTo>
                  <a:pt x="8843644" y="3390900"/>
                </a:lnTo>
                <a:close/>
              </a:path>
              <a:path extrusionOk="0" h="5029200" w="14795500">
                <a:moveTo>
                  <a:pt x="9730320" y="3390900"/>
                </a:moveTo>
                <a:lnTo>
                  <a:pt x="9655517" y="3390900"/>
                </a:lnTo>
                <a:lnTo>
                  <a:pt x="9660166" y="3403600"/>
                </a:lnTo>
                <a:lnTo>
                  <a:pt x="9667465" y="3416300"/>
                </a:lnTo>
                <a:lnTo>
                  <a:pt x="9717887" y="3416300"/>
                </a:lnTo>
                <a:lnTo>
                  <a:pt x="9725495" y="3403600"/>
                </a:lnTo>
                <a:lnTo>
                  <a:pt x="9730320" y="3390900"/>
                </a:lnTo>
                <a:close/>
              </a:path>
              <a:path extrusionOk="0" h="5029200" w="14795500">
                <a:moveTo>
                  <a:pt x="10617047" y="3390900"/>
                </a:moveTo>
                <a:lnTo>
                  <a:pt x="10542028" y="3390900"/>
                </a:lnTo>
                <a:lnTo>
                  <a:pt x="10546673" y="3403600"/>
                </a:lnTo>
                <a:lnTo>
                  <a:pt x="10554059" y="3416300"/>
                </a:lnTo>
                <a:lnTo>
                  <a:pt x="10604775" y="3416300"/>
                </a:lnTo>
                <a:lnTo>
                  <a:pt x="10612318" y="3403600"/>
                </a:lnTo>
                <a:lnTo>
                  <a:pt x="10617047" y="3390900"/>
                </a:lnTo>
                <a:close/>
              </a:path>
              <a:path extrusionOk="0" h="5029200" w="14795500">
                <a:moveTo>
                  <a:pt x="11503812" y="3390900"/>
                </a:moveTo>
                <a:lnTo>
                  <a:pt x="11428488" y="3390900"/>
                </a:lnTo>
                <a:lnTo>
                  <a:pt x="11433115" y="3403600"/>
                </a:lnTo>
                <a:lnTo>
                  <a:pt x="11440600" y="3416300"/>
                </a:lnTo>
                <a:lnTo>
                  <a:pt x="11491710" y="3416300"/>
                </a:lnTo>
                <a:lnTo>
                  <a:pt x="11499191" y="3403600"/>
                </a:lnTo>
                <a:lnTo>
                  <a:pt x="11503812" y="3390900"/>
                </a:lnTo>
                <a:close/>
              </a:path>
              <a:path extrusionOk="0" h="5029200" w="14795500">
                <a:moveTo>
                  <a:pt x="12390640" y="3390900"/>
                </a:moveTo>
                <a:lnTo>
                  <a:pt x="12314910" y="3390900"/>
                </a:lnTo>
                <a:lnTo>
                  <a:pt x="12319492" y="3403600"/>
                </a:lnTo>
                <a:lnTo>
                  <a:pt x="12327078" y="3416300"/>
                </a:lnTo>
                <a:lnTo>
                  <a:pt x="12378715" y="3416300"/>
                </a:lnTo>
                <a:lnTo>
                  <a:pt x="12386146" y="3403600"/>
                </a:lnTo>
                <a:lnTo>
                  <a:pt x="12390640" y="3390900"/>
                </a:lnTo>
                <a:close/>
              </a:path>
              <a:path extrusionOk="0" h="5029200" w="14795500">
                <a:moveTo>
                  <a:pt x="13277494" y="3390900"/>
                </a:moveTo>
                <a:lnTo>
                  <a:pt x="13201294" y="3390900"/>
                </a:lnTo>
                <a:lnTo>
                  <a:pt x="13205800" y="3403600"/>
                </a:lnTo>
                <a:lnTo>
                  <a:pt x="13213484" y="3416300"/>
                </a:lnTo>
                <a:lnTo>
                  <a:pt x="13265746" y="3416300"/>
                </a:lnTo>
                <a:lnTo>
                  <a:pt x="13273144" y="3403600"/>
                </a:lnTo>
                <a:lnTo>
                  <a:pt x="13277494" y="3390900"/>
                </a:lnTo>
                <a:close/>
              </a:path>
              <a:path extrusionOk="0" h="5029200" w="14795500">
                <a:moveTo>
                  <a:pt x="14164296" y="3390900"/>
                </a:moveTo>
                <a:lnTo>
                  <a:pt x="14087703" y="3390900"/>
                </a:lnTo>
                <a:lnTo>
                  <a:pt x="14092103" y="3403600"/>
                </a:lnTo>
                <a:lnTo>
                  <a:pt x="14099872" y="3416300"/>
                </a:lnTo>
                <a:lnTo>
                  <a:pt x="14152809" y="3416300"/>
                </a:lnTo>
                <a:lnTo>
                  <a:pt x="14160136" y="3403600"/>
                </a:lnTo>
                <a:lnTo>
                  <a:pt x="14164296" y="3390900"/>
                </a:lnTo>
                <a:close/>
              </a:path>
              <a:path extrusionOk="0" h="5029200" w="14795500">
                <a:moveTo>
                  <a:pt x="2633265" y="3365500"/>
                </a:moveTo>
                <a:lnTo>
                  <a:pt x="2560876" y="3365500"/>
                </a:lnTo>
                <a:lnTo>
                  <a:pt x="2558084" y="3378200"/>
                </a:lnTo>
                <a:lnTo>
                  <a:pt x="0" y="3378200"/>
                </a:lnTo>
                <a:lnTo>
                  <a:pt x="0" y="3390900"/>
                </a:lnTo>
                <a:lnTo>
                  <a:pt x="3444646" y="3390899"/>
                </a:lnTo>
                <a:lnTo>
                  <a:pt x="2636087" y="3378200"/>
                </a:lnTo>
                <a:lnTo>
                  <a:pt x="2633265" y="3365500"/>
                </a:lnTo>
                <a:close/>
              </a:path>
              <a:path extrusionOk="0" h="5029200" w="14795500">
                <a:moveTo>
                  <a:pt x="3444646" y="3390899"/>
                </a:moveTo>
                <a:close/>
              </a:path>
              <a:path extrusionOk="0" h="5029200" w="14795500">
                <a:moveTo>
                  <a:pt x="3520064" y="3365500"/>
                </a:moveTo>
                <a:lnTo>
                  <a:pt x="3447334" y="3365500"/>
                </a:lnTo>
                <a:lnTo>
                  <a:pt x="3444646" y="3390899"/>
                </a:lnTo>
                <a:lnTo>
                  <a:pt x="3522751" y="3390900"/>
                </a:lnTo>
                <a:lnTo>
                  <a:pt x="3520064" y="3365500"/>
                </a:lnTo>
                <a:close/>
              </a:path>
              <a:path extrusionOk="0" h="5029200" w="14795500">
                <a:moveTo>
                  <a:pt x="4406707" y="3365500"/>
                </a:moveTo>
                <a:lnTo>
                  <a:pt x="4333987" y="3365500"/>
                </a:lnTo>
                <a:lnTo>
                  <a:pt x="4331271" y="3390900"/>
                </a:lnTo>
                <a:lnTo>
                  <a:pt x="4409363" y="3390900"/>
                </a:lnTo>
                <a:lnTo>
                  <a:pt x="4406707" y="3365500"/>
                </a:lnTo>
                <a:close/>
              </a:path>
              <a:path extrusionOk="0" h="5029200" w="14795500">
                <a:moveTo>
                  <a:pt x="5293360" y="3365500"/>
                </a:moveTo>
                <a:lnTo>
                  <a:pt x="5220617" y="3365500"/>
                </a:lnTo>
                <a:lnTo>
                  <a:pt x="5217870" y="3390900"/>
                </a:lnTo>
                <a:lnTo>
                  <a:pt x="5295988" y="3390900"/>
                </a:lnTo>
                <a:lnTo>
                  <a:pt x="5293360" y="3365500"/>
                </a:lnTo>
                <a:close/>
              </a:path>
              <a:path extrusionOk="0" h="5029200" w="14795500">
                <a:moveTo>
                  <a:pt x="6179990" y="3365500"/>
                </a:moveTo>
                <a:lnTo>
                  <a:pt x="6107271" y="3365500"/>
                </a:lnTo>
                <a:lnTo>
                  <a:pt x="6104495" y="3390900"/>
                </a:lnTo>
                <a:lnTo>
                  <a:pt x="6182588" y="3390900"/>
                </a:lnTo>
                <a:lnTo>
                  <a:pt x="6179990" y="3365500"/>
                </a:lnTo>
                <a:close/>
              </a:path>
              <a:path extrusionOk="0" h="5029200" w="14795500">
                <a:moveTo>
                  <a:pt x="7066639" y="3365500"/>
                </a:moveTo>
                <a:lnTo>
                  <a:pt x="6993909" y="3365500"/>
                </a:lnTo>
                <a:lnTo>
                  <a:pt x="6991108" y="3390900"/>
                </a:lnTo>
                <a:lnTo>
                  <a:pt x="7069213" y="3390900"/>
                </a:lnTo>
                <a:lnTo>
                  <a:pt x="7066639" y="3365500"/>
                </a:lnTo>
                <a:close/>
              </a:path>
              <a:path extrusionOk="0" h="5029200" w="14795500">
                <a:moveTo>
                  <a:pt x="7955934" y="3365500"/>
                </a:moveTo>
                <a:lnTo>
                  <a:pt x="7883202" y="3365500"/>
                </a:lnTo>
                <a:lnTo>
                  <a:pt x="7880629" y="3390900"/>
                </a:lnTo>
                <a:lnTo>
                  <a:pt x="7958734" y="3390900"/>
                </a:lnTo>
                <a:lnTo>
                  <a:pt x="7955934" y="3365500"/>
                </a:lnTo>
                <a:close/>
              </a:path>
              <a:path extrusionOk="0" h="5029200" w="14795500">
                <a:moveTo>
                  <a:pt x="8842575" y="3365500"/>
                </a:moveTo>
                <a:lnTo>
                  <a:pt x="8769856" y="3365500"/>
                </a:lnTo>
                <a:lnTo>
                  <a:pt x="8767254" y="3390900"/>
                </a:lnTo>
                <a:lnTo>
                  <a:pt x="8845346" y="3390900"/>
                </a:lnTo>
                <a:lnTo>
                  <a:pt x="8842575" y="3365500"/>
                </a:lnTo>
                <a:close/>
              </a:path>
              <a:path extrusionOk="0" h="5029200" w="14795500">
                <a:moveTo>
                  <a:pt x="9729224" y="3365500"/>
                </a:moveTo>
                <a:lnTo>
                  <a:pt x="9656483" y="3365500"/>
                </a:lnTo>
                <a:lnTo>
                  <a:pt x="9653853" y="3390900"/>
                </a:lnTo>
                <a:lnTo>
                  <a:pt x="9731971" y="3390900"/>
                </a:lnTo>
                <a:lnTo>
                  <a:pt x="9729224" y="3365500"/>
                </a:lnTo>
                <a:close/>
              </a:path>
              <a:path extrusionOk="0" h="5029200" w="14795500">
                <a:moveTo>
                  <a:pt x="10615867" y="3365500"/>
                </a:moveTo>
                <a:lnTo>
                  <a:pt x="10543135" y="3365500"/>
                </a:lnTo>
                <a:lnTo>
                  <a:pt x="10540478" y="3390900"/>
                </a:lnTo>
                <a:lnTo>
                  <a:pt x="10618583" y="3390900"/>
                </a:lnTo>
                <a:lnTo>
                  <a:pt x="10615867" y="3365500"/>
                </a:lnTo>
                <a:close/>
              </a:path>
              <a:path extrusionOk="0" h="5029200" w="14795500">
                <a:moveTo>
                  <a:pt x="11502510" y="3365500"/>
                </a:moveTo>
                <a:lnTo>
                  <a:pt x="11429779" y="3365500"/>
                </a:lnTo>
                <a:lnTo>
                  <a:pt x="11427091" y="3390900"/>
                </a:lnTo>
                <a:lnTo>
                  <a:pt x="11505196" y="3390900"/>
                </a:lnTo>
                <a:lnTo>
                  <a:pt x="11502510" y="3365500"/>
                </a:lnTo>
                <a:close/>
              </a:path>
              <a:path extrusionOk="0" h="5029200" w="14795500">
                <a:moveTo>
                  <a:pt x="12389152" y="3365500"/>
                </a:moveTo>
                <a:lnTo>
                  <a:pt x="12316433" y="3365500"/>
                </a:lnTo>
                <a:lnTo>
                  <a:pt x="12313716" y="3390900"/>
                </a:lnTo>
                <a:lnTo>
                  <a:pt x="12391808" y="3390899"/>
                </a:lnTo>
                <a:lnTo>
                  <a:pt x="12389152" y="3365500"/>
                </a:lnTo>
                <a:close/>
              </a:path>
              <a:path extrusionOk="0" h="5029200" w="14795500">
                <a:moveTo>
                  <a:pt x="12391808" y="3390899"/>
                </a:moveTo>
                <a:close/>
              </a:path>
              <a:path extrusionOk="0" h="5029200" w="14795500">
                <a:moveTo>
                  <a:pt x="13275603" y="3365500"/>
                </a:moveTo>
                <a:lnTo>
                  <a:pt x="13203232" y="3365500"/>
                </a:lnTo>
                <a:lnTo>
                  <a:pt x="13200366" y="3378200"/>
                </a:lnTo>
                <a:lnTo>
                  <a:pt x="12391808" y="3390899"/>
                </a:lnTo>
                <a:lnTo>
                  <a:pt x="14795500" y="3390900"/>
                </a:lnTo>
                <a:lnTo>
                  <a:pt x="14795500" y="3378200"/>
                </a:lnTo>
                <a:lnTo>
                  <a:pt x="13278370" y="3378200"/>
                </a:lnTo>
                <a:lnTo>
                  <a:pt x="13275603" y="3365500"/>
                </a:lnTo>
                <a:close/>
              </a:path>
              <a:path extrusionOk="0" h="5029200" w="14795500">
                <a:moveTo>
                  <a:pt x="851674" y="3352800"/>
                </a:moveTo>
                <a:lnTo>
                  <a:pt x="805840" y="3352800"/>
                </a:lnTo>
                <a:lnTo>
                  <a:pt x="795437" y="3365500"/>
                </a:lnTo>
                <a:lnTo>
                  <a:pt x="788232" y="3365500"/>
                </a:lnTo>
                <a:lnTo>
                  <a:pt x="785050" y="3378200"/>
                </a:lnTo>
                <a:lnTo>
                  <a:pt x="862672" y="3378200"/>
                </a:lnTo>
                <a:lnTo>
                  <a:pt x="859321" y="3365500"/>
                </a:lnTo>
                <a:lnTo>
                  <a:pt x="851674" y="3352800"/>
                </a:lnTo>
                <a:close/>
              </a:path>
              <a:path extrusionOk="0" h="5029200" w="14795500">
                <a:moveTo>
                  <a:pt x="1738766" y="3352800"/>
                </a:moveTo>
                <a:lnTo>
                  <a:pt x="1692445" y="3352800"/>
                </a:lnTo>
                <a:lnTo>
                  <a:pt x="1681803" y="3365500"/>
                </a:lnTo>
                <a:lnTo>
                  <a:pt x="1674542" y="3365500"/>
                </a:lnTo>
                <a:lnTo>
                  <a:pt x="1671560" y="3378200"/>
                </a:lnTo>
                <a:lnTo>
                  <a:pt x="1749386" y="3378200"/>
                </a:lnTo>
                <a:lnTo>
                  <a:pt x="1746308" y="3365500"/>
                </a:lnTo>
                <a:lnTo>
                  <a:pt x="1738766" y="3352800"/>
                </a:lnTo>
                <a:close/>
              </a:path>
              <a:path extrusionOk="0" h="5029200" w="14795500">
                <a:moveTo>
                  <a:pt x="14144230" y="3352800"/>
                </a:moveTo>
                <a:lnTo>
                  <a:pt x="14097804" y="3352800"/>
                </a:lnTo>
                <a:lnTo>
                  <a:pt x="14090183" y="3365500"/>
                </a:lnTo>
                <a:lnTo>
                  <a:pt x="14087080" y="3378200"/>
                </a:lnTo>
                <a:lnTo>
                  <a:pt x="14164906" y="3378200"/>
                </a:lnTo>
                <a:lnTo>
                  <a:pt x="14161953" y="3365500"/>
                </a:lnTo>
                <a:lnTo>
                  <a:pt x="14154767" y="3365500"/>
                </a:lnTo>
                <a:lnTo>
                  <a:pt x="14144230" y="3352800"/>
                </a:lnTo>
                <a:close/>
              </a:path>
              <a:path extrusionOk="0" h="5029200" w="14795500">
                <a:moveTo>
                  <a:pt x="2614758" y="3352800"/>
                </a:moveTo>
                <a:lnTo>
                  <a:pt x="2579076" y="3352800"/>
                </a:lnTo>
                <a:lnTo>
                  <a:pt x="2568199" y="3365500"/>
                </a:lnTo>
                <a:lnTo>
                  <a:pt x="2625818" y="3365500"/>
                </a:lnTo>
                <a:lnTo>
                  <a:pt x="2614758" y="3352800"/>
                </a:lnTo>
                <a:close/>
              </a:path>
              <a:path extrusionOk="0" h="5029200" w="14795500">
                <a:moveTo>
                  <a:pt x="3501657" y="3352800"/>
                </a:moveTo>
                <a:lnTo>
                  <a:pt x="3465750" y="3352800"/>
                </a:lnTo>
                <a:lnTo>
                  <a:pt x="3454712" y="3365500"/>
                </a:lnTo>
                <a:lnTo>
                  <a:pt x="3512691" y="3365500"/>
                </a:lnTo>
                <a:lnTo>
                  <a:pt x="3501657" y="3352800"/>
                </a:lnTo>
                <a:close/>
              </a:path>
              <a:path extrusionOk="0" h="5029200" w="14795500">
                <a:moveTo>
                  <a:pt x="4388484" y="3352800"/>
                </a:moveTo>
                <a:lnTo>
                  <a:pt x="4352584" y="3352800"/>
                </a:lnTo>
                <a:lnTo>
                  <a:pt x="4341440" y="3365500"/>
                </a:lnTo>
                <a:lnTo>
                  <a:pt x="4399411" y="3365500"/>
                </a:lnTo>
                <a:lnTo>
                  <a:pt x="4388484" y="3352800"/>
                </a:lnTo>
                <a:close/>
              </a:path>
              <a:path extrusionOk="0" h="5029200" w="14795500">
                <a:moveTo>
                  <a:pt x="5275318" y="3352800"/>
                </a:moveTo>
                <a:lnTo>
                  <a:pt x="5239403" y="3352800"/>
                </a:lnTo>
                <a:lnTo>
                  <a:pt x="5228149" y="3365500"/>
                </a:lnTo>
                <a:lnTo>
                  <a:pt x="5286139" y="3365500"/>
                </a:lnTo>
                <a:lnTo>
                  <a:pt x="5275318" y="3352800"/>
                </a:lnTo>
                <a:close/>
              </a:path>
              <a:path extrusionOk="0" h="5029200" w="14795500">
                <a:moveTo>
                  <a:pt x="6162137" y="3352800"/>
                </a:moveTo>
                <a:lnTo>
                  <a:pt x="6126237" y="3352800"/>
                </a:lnTo>
                <a:lnTo>
                  <a:pt x="6114878" y="3365500"/>
                </a:lnTo>
                <a:lnTo>
                  <a:pt x="6172848" y="3365500"/>
                </a:lnTo>
                <a:lnTo>
                  <a:pt x="6162137" y="3352800"/>
                </a:lnTo>
                <a:close/>
              </a:path>
              <a:path extrusionOk="0" h="5029200" w="14795500">
                <a:moveTo>
                  <a:pt x="7048934" y="3352800"/>
                </a:moveTo>
                <a:lnTo>
                  <a:pt x="7013032" y="3352800"/>
                </a:lnTo>
                <a:lnTo>
                  <a:pt x="7001582" y="3365500"/>
                </a:lnTo>
                <a:lnTo>
                  <a:pt x="7059559" y="3365500"/>
                </a:lnTo>
                <a:lnTo>
                  <a:pt x="7048934" y="3352800"/>
                </a:lnTo>
                <a:close/>
              </a:path>
              <a:path extrusionOk="0" h="5029200" w="14795500">
                <a:moveTo>
                  <a:pt x="7936820" y="3352800"/>
                </a:moveTo>
                <a:lnTo>
                  <a:pt x="7900908" y="3352800"/>
                </a:lnTo>
                <a:lnTo>
                  <a:pt x="7890282" y="3365500"/>
                </a:lnTo>
                <a:lnTo>
                  <a:pt x="7948266" y="3365500"/>
                </a:lnTo>
                <a:lnTo>
                  <a:pt x="7936820" y="3352800"/>
                </a:lnTo>
                <a:close/>
              </a:path>
              <a:path extrusionOk="0" h="5029200" w="14795500">
                <a:moveTo>
                  <a:pt x="8823641" y="3352800"/>
                </a:moveTo>
                <a:lnTo>
                  <a:pt x="8787742" y="3352800"/>
                </a:lnTo>
                <a:lnTo>
                  <a:pt x="8777010" y="3365500"/>
                </a:lnTo>
                <a:lnTo>
                  <a:pt x="8834981" y="3365500"/>
                </a:lnTo>
                <a:lnTo>
                  <a:pt x="8823641" y="3352800"/>
                </a:lnTo>
                <a:close/>
              </a:path>
              <a:path extrusionOk="0" h="5029200" w="14795500">
                <a:moveTo>
                  <a:pt x="9710443" y="3352800"/>
                </a:moveTo>
                <a:lnTo>
                  <a:pt x="9674534" y="3352800"/>
                </a:lnTo>
                <a:lnTo>
                  <a:pt x="9663709" y="3365500"/>
                </a:lnTo>
                <a:lnTo>
                  <a:pt x="9721694" y="3365500"/>
                </a:lnTo>
                <a:lnTo>
                  <a:pt x="9710443" y="3352800"/>
                </a:lnTo>
                <a:close/>
              </a:path>
              <a:path extrusionOk="0" h="5029200" w="14795500">
                <a:moveTo>
                  <a:pt x="10597275" y="3352800"/>
                </a:moveTo>
                <a:lnTo>
                  <a:pt x="10561363" y="3352800"/>
                </a:lnTo>
                <a:lnTo>
                  <a:pt x="10550432" y="3365500"/>
                </a:lnTo>
                <a:lnTo>
                  <a:pt x="10608415" y="3365500"/>
                </a:lnTo>
                <a:lnTo>
                  <a:pt x="10597275" y="3352800"/>
                </a:lnTo>
                <a:close/>
              </a:path>
              <a:path extrusionOk="0" h="5029200" w="14795500">
                <a:moveTo>
                  <a:pt x="11484102" y="3352800"/>
                </a:moveTo>
                <a:lnTo>
                  <a:pt x="11448201" y="3352800"/>
                </a:lnTo>
                <a:lnTo>
                  <a:pt x="11437159" y="3365500"/>
                </a:lnTo>
                <a:lnTo>
                  <a:pt x="11495136" y="3365500"/>
                </a:lnTo>
                <a:lnTo>
                  <a:pt x="11484102" y="3352800"/>
                </a:lnTo>
                <a:close/>
              </a:path>
              <a:path extrusionOk="0" h="5029200" w="14795500">
                <a:moveTo>
                  <a:pt x="12370929" y="3352800"/>
                </a:moveTo>
                <a:lnTo>
                  <a:pt x="12335029" y="3352800"/>
                </a:lnTo>
                <a:lnTo>
                  <a:pt x="12323885" y="3365500"/>
                </a:lnTo>
                <a:lnTo>
                  <a:pt x="12381856" y="3365500"/>
                </a:lnTo>
                <a:lnTo>
                  <a:pt x="12370929" y="3352800"/>
                </a:lnTo>
                <a:close/>
              </a:path>
              <a:path extrusionOk="0" h="5029200" w="14795500">
                <a:moveTo>
                  <a:pt x="13257601" y="3352800"/>
                </a:moveTo>
                <a:lnTo>
                  <a:pt x="13221935" y="3352800"/>
                </a:lnTo>
                <a:lnTo>
                  <a:pt x="13210763" y="3365500"/>
                </a:lnTo>
                <a:lnTo>
                  <a:pt x="13268361" y="3365500"/>
                </a:lnTo>
                <a:lnTo>
                  <a:pt x="13257601" y="3352800"/>
                </a:lnTo>
                <a:close/>
              </a:path>
              <a:path extrusionOk="0" h="5029200" w="14795500">
                <a:moveTo>
                  <a:pt x="827188" y="2565400"/>
                </a:moveTo>
                <a:lnTo>
                  <a:pt x="818616" y="2565400"/>
                </a:lnTo>
                <a:lnTo>
                  <a:pt x="818616" y="3352800"/>
                </a:lnTo>
                <a:lnTo>
                  <a:pt x="827188" y="3352800"/>
                </a:lnTo>
                <a:lnTo>
                  <a:pt x="827188" y="2565400"/>
                </a:lnTo>
                <a:close/>
              </a:path>
              <a:path extrusionOk="0" h="5029200" w="14795500">
                <a:moveTo>
                  <a:pt x="1714144" y="2565400"/>
                </a:moveTo>
                <a:lnTo>
                  <a:pt x="1705571" y="2565400"/>
                </a:lnTo>
                <a:lnTo>
                  <a:pt x="1705571" y="3352800"/>
                </a:lnTo>
                <a:lnTo>
                  <a:pt x="1714144" y="3352800"/>
                </a:lnTo>
                <a:lnTo>
                  <a:pt x="1714144" y="2565400"/>
                </a:lnTo>
                <a:close/>
              </a:path>
              <a:path extrusionOk="0" h="5029200" w="14795500">
                <a:moveTo>
                  <a:pt x="2601099" y="2565400"/>
                </a:moveTo>
                <a:lnTo>
                  <a:pt x="2592526" y="2565400"/>
                </a:lnTo>
                <a:lnTo>
                  <a:pt x="2592526" y="3352800"/>
                </a:lnTo>
                <a:lnTo>
                  <a:pt x="2601099" y="3352800"/>
                </a:lnTo>
                <a:lnTo>
                  <a:pt x="2601099" y="2565400"/>
                </a:lnTo>
                <a:close/>
              </a:path>
              <a:path extrusionOk="0" h="5029200" w="14795500">
                <a:moveTo>
                  <a:pt x="3487991" y="2565400"/>
                </a:moveTo>
                <a:lnTo>
                  <a:pt x="3479418" y="2565400"/>
                </a:lnTo>
                <a:lnTo>
                  <a:pt x="3479418" y="3352800"/>
                </a:lnTo>
                <a:lnTo>
                  <a:pt x="3487991" y="3352800"/>
                </a:lnTo>
                <a:lnTo>
                  <a:pt x="3487991" y="2565400"/>
                </a:lnTo>
                <a:close/>
              </a:path>
              <a:path extrusionOk="0" h="5029200" w="14795500">
                <a:moveTo>
                  <a:pt x="4374933" y="2565400"/>
                </a:moveTo>
                <a:lnTo>
                  <a:pt x="4366373" y="2565400"/>
                </a:lnTo>
                <a:lnTo>
                  <a:pt x="4366373" y="3352800"/>
                </a:lnTo>
                <a:lnTo>
                  <a:pt x="4374933" y="3352800"/>
                </a:lnTo>
                <a:lnTo>
                  <a:pt x="4374933" y="2565400"/>
                </a:lnTo>
                <a:close/>
              </a:path>
              <a:path extrusionOk="0" h="5029200" w="14795500">
                <a:moveTo>
                  <a:pt x="5261889" y="2565400"/>
                </a:moveTo>
                <a:lnTo>
                  <a:pt x="5253316" y="2565400"/>
                </a:lnTo>
                <a:lnTo>
                  <a:pt x="5253316" y="3352800"/>
                </a:lnTo>
                <a:lnTo>
                  <a:pt x="5261889" y="3352800"/>
                </a:lnTo>
                <a:lnTo>
                  <a:pt x="5261889" y="2565400"/>
                </a:lnTo>
                <a:close/>
              </a:path>
              <a:path extrusionOk="0" h="5029200" w="14795500">
                <a:moveTo>
                  <a:pt x="6148844" y="2565400"/>
                </a:moveTo>
                <a:lnTo>
                  <a:pt x="6140271" y="2565400"/>
                </a:lnTo>
                <a:lnTo>
                  <a:pt x="6140271" y="3352800"/>
                </a:lnTo>
                <a:lnTo>
                  <a:pt x="6148831" y="3352800"/>
                </a:lnTo>
                <a:lnTo>
                  <a:pt x="6148844" y="2565400"/>
                </a:lnTo>
                <a:close/>
              </a:path>
              <a:path extrusionOk="0" h="5029200" w="14795500">
                <a:moveTo>
                  <a:pt x="7035736" y="2565400"/>
                </a:moveTo>
                <a:lnTo>
                  <a:pt x="7027163" y="2565400"/>
                </a:lnTo>
                <a:lnTo>
                  <a:pt x="7027163" y="3352800"/>
                </a:lnTo>
                <a:lnTo>
                  <a:pt x="7035723" y="3352800"/>
                </a:lnTo>
                <a:lnTo>
                  <a:pt x="7035736" y="2565400"/>
                </a:lnTo>
                <a:close/>
              </a:path>
              <a:path extrusionOk="0" h="5029200" w="14795500">
                <a:moveTo>
                  <a:pt x="7922691" y="2565400"/>
                </a:moveTo>
                <a:lnTo>
                  <a:pt x="7914118" y="2565400"/>
                </a:lnTo>
                <a:lnTo>
                  <a:pt x="7914118" y="3352800"/>
                </a:lnTo>
                <a:lnTo>
                  <a:pt x="7922691" y="3352800"/>
                </a:lnTo>
                <a:lnTo>
                  <a:pt x="7922691" y="2565400"/>
                </a:lnTo>
                <a:close/>
              </a:path>
              <a:path extrusionOk="0" h="5029200" w="14795500">
                <a:moveTo>
                  <a:pt x="8809634" y="2565400"/>
                </a:moveTo>
                <a:lnTo>
                  <a:pt x="8801074" y="2565400"/>
                </a:lnTo>
                <a:lnTo>
                  <a:pt x="8801074" y="3352800"/>
                </a:lnTo>
                <a:lnTo>
                  <a:pt x="8809634" y="3352800"/>
                </a:lnTo>
                <a:lnTo>
                  <a:pt x="8809634" y="2565400"/>
                </a:lnTo>
                <a:close/>
              </a:path>
              <a:path extrusionOk="0" h="5029200" w="14795500">
                <a:moveTo>
                  <a:pt x="9696538" y="2565400"/>
                </a:moveTo>
                <a:lnTo>
                  <a:pt x="9687966" y="2565400"/>
                </a:lnTo>
                <a:lnTo>
                  <a:pt x="9687966" y="3352800"/>
                </a:lnTo>
                <a:lnTo>
                  <a:pt x="9696538" y="3352800"/>
                </a:lnTo>
                <a:lnTo>
                  <a:pt x="9696538" y="2565400"/>
                </a:lnTo>
                <a:close/>
              </a:path>
              <a:path extrusionOk="0" h="5029200" w="14795500">
                <a:moveTo>
                  <a:pt x="10583493" y="2565400"/>
                </a:moveTo>
                <a:lnTo>
                  <a:pt x="10574921" y="2565400"/>
                </a:lnTo>
                <a:lnTo>
                  <a:pt x="10574921" y="3352800"/>
                </a:lnTo>
                <a:lnTo>
                  <a:pt x="10583493" y="3352800"/>
                </a:lnTo>
                <a:lnTo>
                  <a:pt x="10583493" y="2565400"/>
                </a:lnTo>
                <a:close/>
              </a:path>
              <a:path extrusionOk="0" h="5029200" w="14795500">
                <a:moveTo>
                  <a:pt x="11470436" y="2565400"/>
                </a:moveTo>
                <a:lnTo>
                  <a:pt x="11461876" y="2565400"/>
                </a:lnTo>
                <a:lnTo>
                  <a:pt x="11461876" y="3352800"/>
                </a:lnTo>
                <a:lnTo>
                  <a:pt x="11470436" y="3352800"/>
                </a:lnTo>
                <a:lnTo>
                  <a:pt x="11470436" y="2565400"/>
                </a:lnTo>
                <a:close/>
              </a:path>
              <a:path extrusionOk="0" h="5029200" w="14795500">
                <a:moveTo>
                  <a:pt x="12357379" y="2565400"/>
                </a:moveTo>
                <a:lnTo>
                  <a:pt x="12348819" y="2565400"/>
                </a:lnTo>
                <a:lnTo>
                  <a:pt x="12348819" y="3352800"/>
                </a:lnTo>
                <a:lnTo>
                  <a:pt x="12357379" y="3352800"/>
                </a:lnTo>
                <a:lnTo>
                  <a:pt x="12357379" y="2565400"/>
                </a:lnTo>
                <a:close/>
              </a:path>
              <a:path extrusionOk="0" h="5029200" w="14795500">
                <a:moveTo>
                  <a:pt x="13244283" y="2565400"/>
                </a:moveTo>
                <a:lnTo>
                  <a:pt x="13235723" y="2565400"/>
                </a:lnTo>
                <a:lnTo>
                  <a:pt x="13235723" y="3352800"/>
                </a:lnTo>
                <a:lnTo>
                  <a:pt x="13244283" y="3352800"/>
                </a:lnTo>
                <a:lnTo>
                  <a:pt x="13244283" y="2565400"/>
                </a:lnTo>
                <a:close/>
              </a:path>
              <a:path extrusionOk="0" h="5029200" w="14795500">
                <a:moveTo>
                  <a:pt x="14131226" y="2565400"/>
                </a:moveTo>
                <a:lnTo>
                  <a:pt x="14122653" y="2565400"/>
                </a:lnTo>
                <a:lnTo>
                  <a:pt x="14122653" y="3352800"/>
                </a:lnTo>
                <a:lnTo>
                  <a:pt x="14131226" y="3352800"/>
                </a:lnTo>
                <a:lnTo>
                  <a:pt x="14131226" y="2565400"/>
                </a:lnTo>
                <a:close/>
              </a:path>
              <a:path extrusionOk="0" h="5029200" w="14795500">
                <a:moveTo>
                  <a:pt x="862329" y="2540000"/>
                </a:moveTo>
                <a:lnTo>
                  <a:pt x="785367" y="2540000"/>
                </a:lnTo>
                <a:lnTo>
                  <a:pt x="789192" y="2552700"/>
                </a:lnTo>
                <a:lnTo>
                  <a:pt x="796472" y="2552700"/>
                </a:lnTo>
                <a:lnTo>
                  <a:pt x="806511" y="2565400"/>
                </a:lnTo>
                <a:lnTo>
                  <a:pt x="850569" y="2565400"/>
                </a:lnTo>
                <a:lnTo>
                  <a:pt x="858289" y="2552700"/>
                </a:lnTo>
                <a:lnTo>
                  <a:pt x="862329" y="2540000"/>
                </a:lnTo>
                <a:close/>
              </a:path>
              <a:path extrusionOk="0" h="5029200" w="14795500">
                <a:moveTo>
                  <a:pt x="1748903" y="2540000"/>
                </a:moveTo>
                <a:lnTo>
                  <a:pt x="1672030" y="2540000"/>
                </a:lnTo>
                <a:lnTo>
                  <a:pt x="1675987" y="2552700"/>
                </a:lnTo>
                <a:lnTo>
                  <a:pt x="1683357" y="2552700"/>
                </a:lnTo>
                <a:lnTo>
                  <a:pt x="1693449" y="2565400"/>
                </a:lnTo>
                <a:lnTo>
                  <a:pt x="1737148" y="2565400"/>
                </a:lnTo>
                <a:lnTo>
                  <a:pt x="1744803" y="2552700"/>
                </a:lnTo>
                <a:lnTo>
                  <a:pt x="1748903" y="2540000"/>
                </a:lnTo>
                <a:close/>
              </a:path>
              <a:path extrusionOk="0" h="5029200" w="14795500">
                <a:moveTo>
                  <a:pt x="2635478" y="2540000"/>
                </a:moveTo>
                <a:lnTo>
                  <a:pt x="2558694" y="2540000"/>
                </a:lnTo>
                <a:lnTo>
                  <a:pt x="2562762" y="2552700"/>
                </a:lnTo>
                <a:lnTo>
                  <a:pt x="2570219" y="2565400"/>
                </a:lnTo>
                <a:lnTo>
                  <a:pt x="2623741" y="2565400"/>
                </a:lnTo>
                <a:lnTo>
                  <a:pt x="2631329" y="2552700"/>
                </a:lnTo>
                <a:lnTo>
                  <a:pt x="2635478" y="2540000"/>
                </a:lnTo>
                <a:close/>
              </a:path>
              <a:path extrusionOk="0" h="5029200" w="14795500">
                <a:moveTo>
                  <a:pt x="3522052" y="2540000"/>
                </a:moveTo>
                <a:lnTo>
                  <a:pt x="3445344" y="2540000"/>
                </a:lnTo>
                <a:lnTo>
                  <a:pt x="3449514" y="2552700"/>
                </a:lnTo>
                <a:lnTo>
                  <a:pt x="3457047" y="2565400"/>
                </a:lnTo>
                <a:lnTo>
                  <a:pt x="3510341" y="2565400"/>
                </a:lnTo>
                <a:lnTo>
                  <a:pt x="3517875" y="2552700"/>
                </a:lnTo>
                <a:lnTo>
                  <a:pt x="3522052" y="2540000"/>
                </a:lnTo>
                <a:close/>
              </a:path>
              <a:path extrusionOk="0" h="5029200" w="14795500">
                <a:moveTo>
                  <a:pt x="4408639" y="2540000"/>
                </a:moveTo>
                <a:lnTo>
                  <a:pt x="4331995" y="2540000"/>
                </a:lnTo>
                <a:lnTo>
                  <a:pt x="4336257" y="2552700"/>
                </a:lnTo>
                <a:lnTo>
                  <a:pt x="4343874" y="2565400"/>
                </a:lnTo>
                <a:lnTo>
                  <a:pt x="4396987" y="2565400"/>
                </a:lnTo>
                <a:lnTo>
                  <a:pt x="4404451" y="2552700"/>
                </a:lnTo>
                <a:lnTo>
                  <a:pt x="4408639" y="2540000"/>
                </a:lnTo>
                <a:close/>
              </a:path>
              <a:path extrusionOk="0" h="5029200" w="14795500">
                <a:moveTo>
                  <a:pt x="5295226" y="2540000"/>
                </a:moveTo>
                <a:lnTo>
                  <a:pt x="5218632" y="2540000"/>
                </a:lnTo>
                <a:lnTo>
                  <a:pt x="5222977" y="2552700"/>
                </a:lnTo>
                <a:lnTo>
                  <a:pt x="5230678" y="2565400"/>
                </a:lnTo>
                <a:lnTo>
                  <a:pt x="5283648" y="2565400"/>
                </a:lnTo>
                <a:lnTo>
                  <a:pt x="5291037" y="2552700"/>
                </a:lnTo>
                <a:lnTo>
                  <a:pt x="5295226" y="2540000"/>
                </a:lnTo>
                <a:close/>
              </a:path>
              <a:path extrusionOk="0" h="5029200" w="14795500">
                <a:moveTo>
                  <a:pt x="6181838" y="2540000"/>
                </a:moveTo>
                <a:lnTo>
                  <a:pt x="6105257" y="2540000"/>
                </a:lnTo>
                <a:lnTo>
                  <a:pt x="6109676" y="2552700"/>
                </a:lnTo>
                <a:lnTo>
                  <a:pt x="6117464" y="2565400"/>
                </a:lnTo>
                <a:lnTo>
                  <a:pt x="6170337" y="2565400"/>
                </a:lnTo>
                <a:lnTo>
                  <a:pt x="6177656" y="2552700"/>
                </a:lnTo>
                <a:lnTo>
                  <a:pt x="6181838" y="2540000"/>
                </a:lnTo>
                <a:close/>
              </a:path>
              <a:path extrusionOk="0" h="5029200" w="14795500">
                <a:moveTo>
                  <a:pt x="7068438" y="2540000"/>
                </a:moveTo>
                <a:lnTo>
                  <a:pt x="6991883" y="2540000"/>
                </a:lnTo>
                <a:lnTo>
                  <a:pt x="6996356" y="2552700"/>
                </a:lnTo>
                <a:lnTo>
                  <a:pt x="7004208" y="2565400"/>
                </a:lnTo>
                <a:lnTo>
                  <a:pt x="7057011" y="2565400"/>
                </a:lnTo>
                <a:lnTo>
                  <a:pt x="7064268" y="2552700"/>
                </a:lnTo>
                <a:lnTo>
                  <a:pt x="7068438" y="2540000"/>
                </a:lnTo>
                <a:close/>
              </a:path>
              <a:path extrusionOk="0" h="5029200" w="14795500">
                <a:moveTo>
                  <a:pt x="7957946" y="2540000"/>
                </a:moveTo>
                <a:lnTo>
                  <a:pt x="7881416" y="2540000"/>
                </a:lnTo>
                <a:lnTo>
                  <a:pt x="7885586" y="2552700"/>
                </a:lnTo>
                <a:lnTo>
                  <a:pt x="7892843" y="2565400"/>
                </a:lnTo>
                <a:lnTo>
                  <a:pt x="7945629" y="2565400"/>
                </a:lnTo>
                <a:lnTo>
                  <a:pt x="7953479" y="2552700"/>
                </a:lnTo>
                <a:lnTo>
                  <a:pt x="7957946" y="2540000"/>
                </a:lnTo>
                <a:close/>
              </a:path>
              <a:path extrusionOk="0" h="5029200" w="14795500">
                <a:moveTo>
                  <a:pt x="8844584" y="2540000"/>
                </a:moveTo>
                <a:lnTo>
                  <a:pt x="8768016" y="2540000"/>
                </a:lnTo>
                <a:lnTo>
                  <a:pt x="8772222" y="2552700"/>
                </a:lnTo>
                <a:lnTo>
                  <a:pt x="8779558" y="2565400"/>
                </a:lnTo>
                <a:lnTo>
                  <a:pt x="8832371" y="2565400"/>
                </a:lnTo>
                <a:lnTo>
                  <a:pt x="8840150" y="2552700"/>
                </a:lnTo>
                <a:lnTo>
                  <a:pt x="8844584" y="2540000"/>
                </a:lnTo>
                <a:close/>
              </a:path>
              <a:path extrusionOk="0" h="5029200" w="14795500">
                <a:moveTo>
                  <a:pt x="9731196" y="2540000"/>
                </a:moveTo>
                <a:lnTo>
                  <a:pt x="9654628" y="2540000"/>
                </a:lnTo>
                <a:lnTo>
                  <a:pt x="9658853" y="2552700"/>
                </a:lnTo>
                <a:lnTo>
                  <a:pt x="9666253" y="2565400"/>
                </a:lnTo>
                <a:lnTo>
                  <a:pt x="9719120" y="2565400"/>
                </a:lnTo>
                <a:lnTo>
                  <a:pt x="9726826" y="2552700"/>
                </a:lnTo>
                <a:lnTo>
                  <a:pt x="9731196" y="2540000"/>
                </a:lnTo>
                <a:close/>
              </a:path>
              <a:path extrusionOk="0" h="5029200" w="14795500">
                <a:moveTo>
                  <a:pt x="10617834" y="2540000"/>
                </a:moveTo>
                <a:lnTo>
                  <a:pt x="10541240" y="2540000"/>
                </a:lnTo>
                <a:lnTo>
                  <a:pt x="10545472" y="2552700"/>
                </a:lnTo>
                <a:lnTo>
                  <a:pt x="10552942" y="2565400"/>
                </a:lnTo>
                <a:lnTo>
                  <a:pt x="10605902" y="2565400"/>
                </a:lnTo>
                <a:lnTo>
                  <a:pt x="10613526" y="2552700"/>
                </a:lnTo>
                <a:lnTo>
                  <a:pt x="10617834" y="2540000"/>
                </a:lnTo>
                <a:close/>
              </a:path>
              <a:path extrusionOk="0" h="5029200" w="14795500">
                <a:moveTo>
                  <a:pt x="11504472" y="2540000"/>
                </a:moveTo>
                <a:lnTo>
                  <a:pt x="11427827" y="2540000"/>
                </a:lnTo>
                <a:lnTo>
                  <a:pt x="11432056" y="2552700"/>
                </a:lnTo>
                <a:lnTo>
                  <a:pt x="11439599" y="2565400"/>
                </a:lnTo>
                <a:lnTo>
                  <a:pt x="11492707" y="2565400"/>
                </a:lnTo>
                <a:lnTo>
                  <a:pt x="11500245" y="2552700"/>
                </a:lnTo>
                <a:lnTo>
                  <a:pt x="11504472" y="2540000"/>
                </a:lnTo>
                <a:close/>
              </a:path>
              <a:path extrusionOk="0" h="5029200" w="14795500">
                <a:moveTo>
                  <a:pt x="12391122" y="2540000"/>
                </a:moveTo>
                <a:lnTo>
                  <a:pt x="12314414" y="2540000"/>
                </a:lnTo>
                <a:lnTo>
                  <a:pt x="12318631" y="2552700"/>
                </a:lnTo>
                <a:lnTo>
                  <a:pt x="12326240" y="2565400"/>
                </a:lnTo>
                <a:lnTo>
                  <a:pt x="12379527" y="2565400"/>
                </a:lnTo>
                <a:lnTo>
                  <a:pt x="12386982" y="2552700"/>
                </a:lnTo>
                <a:lnTo>
                  <a:pt x="12391122" y="2540000"/>
                </a:lnTo>
                <a:close/>
              </a:path>
              <a:path extrusionOk="0" h="5029200" w="14795500">
                <a:moveTo>
                  <a:pt x="13277773" y="2540000"/>
                </a:moveTo>
                <a:lnTo>
                  <a:pt x="13200989" y="2540000"/>
                </a:lnTo>
                <a:lnTo>
                  <a:pt x="13205173" y="2552700"/>
                </a:lnTo>
                <a:lnTo>
                  <a:pt x="13212841" y="2565400"/>
                </a:lnTo>
                <a:lnTo>
                  <a:pt x="13266352" y="2565400"/>
                </a:lnTo>
                <a:lnTo>
                  <a:pt x="13273733" y="2552700"/>
                </a:lnTo>
                <a:lnTo>
                  <a:pt x="13277773" y="2540000"/>
                </a:lnTo>
                <a:close/>
              </a:path>
              <a:path extrusionOk="0" h="5029200" w="14795500">
                <a:moveTo>
                  <a:pt x="14164436" y="2540000"/>
                </a:moveTo>
                <a:lnTo>
                  <a:pt x="14087563" y="2540000"/>
                </a:lnTo>
                <a:lnTo>
                  <a:pt x="14091705" y="2552700"/>
                </a:lnTo>
                <a:lnTo>
                  <a:pt x="14099436" y="2565400"/>
                </a:lnTo>
                <a:lnTo>
                  <a:pt x="14143233" y="2565400"/>
                </a:lnTo>
                <a:lnTo>
                  <a:pt x="14153222" y="2552700"/>
                </a:lnTo>
                <a:lnTo>
                  <a:pt x="14160515" y="2552700"/>
                </a:lnTo>
                <a:lnTo>
                  <a:pt x="14164436" y="2540000"/>
                </a:lnTo>
                <a:close/>
              </a:path>
              <a:path extrusionOk="0" h="5029200" w="14795500">
                <a:moveTo>
                  <a:pt x="14795500" y="2527300"/>
                </a:moveTo>
                <a:lnTo>
                  <a:pt x="0" y="2527300"/>
                </a:lnTo>
                <a:lnTo>
                  <a:pt x="0" y="2540000"/>
                </a:lnTo>
                <a:lnTo>
                  <a:pt x="14795500" y="2540000"/>
                </a:lnTo>
                <a:lnTo>
                  <a:pt x="14795500" y="2527300"/>
                </a:lnTo>
                <a:close/>
              </a:path>
              <a:path extrusionOk="0" h="5029200" w="14795500">
                <a:moveTo>
                  <a:pt x="851377" y="2501900"/>
                </a:moveTo>
                <a:lnTo>
                  <a:pt x="795708" y="2501900"/>
                </a:lnTo>
                <a:lnTo>
                  <a:pt x="788483" y="2514600"/>
                </a:lnTo>
                <a:lnTo>
                  <a:pt x="785126" y="2527300"/>
                </a:lnTo>
                <a:lnTo>
                  <a:pt x="862583" y="2527300"/>
                </a:lnTo>
                <a:lnTo>
                  <a:pt x="859040" y="2514600"/>
                </a:lnTo>
                <a:lnTo>
                  <a:pt x="851377" y="2501900"/>
                </a:lnTo>
                <a:close/>
              </a:path>
              <a:path extrusionOk="0" h="5029200" w="14795500">
                <a:moveTo>
                  <a:pt x="1738275" y="2501900"/>
                </a:moveTo>
                <a:lnTo>
                  <a:pt x="1682268" y="2501900"/>
                </a:lnTo>
                <a:lnTo>
                  <a:pt x="1674980" y="2514600"/>
                </a:lnTo>
                <a:lnTo>
                  <a:pt x="1671700" y="2527300"/>
                </a:lnTo>
                <a:lnTo>
                  <a:pt x="1749234" y="2527300"/>
                </a:lnTo>
                <a:lnTo>
                  <a:pt x="1745846" y="2514600"/>
                </a:lnTo>
                <a:lnTo>
                  <a:pt x="1738275" y="2501900"/>
                </a:lnTo>
                <a:close/>
              </a:path>
              <a:path extrusionOk="0" h="5029200" w="14795500">
                <a:moveTo>
                  <a:pt x="2625148" y="2501900"/>
                </a:moveTo>
                <a:lnTo>
                  <a:pt x="2568846" y="2501900"/>
                </a:lnTo>
                <a:lnTo>
                  <a:pt x="2561485" y="2514600"/>
                </a:lnTo>
                <a:lnTo>
                  <a:pt x="2558262" y="2527300"/>
                </a:lnTo>
                <a:lnTo>
                  <a:pt x="2635910" y="2527300"/>
                </a:lnTo>
                <a:lnTo>
                  <a:pt x="2632637" y="2514600"/>
                </a:lnTo>
                <a:lnTo>
                  <a:pt x="2625148" y="2501900"/>
                </a:lnTo>
                <a:close/>
              </a:path>
              <a:path extrusionOk="0" h="5029200" w="14795500">
                <a:moveTo>
                  <a:pt x="3511979" y="2501900"/>
                </a:moveTo>
                <a:lnTo>
                  <a:pt x="3455423" y="2501900"/>
                </a:lnTo>
                <a:lnTo>
                  <a:pt x="3448009" y="2514600"/>
                </a:lnTo>
                <a:lnTo>
                  <a:pt x="3444849" y="2527300"/>
                </a:lnTo>
                <a:lnTo>
                  <a:pt x="3522547" y="2527300"/>
                </a:lnTo>
                <a:lnTo>
                  <a:pt x="3519393" y="2514600"/>
                </a:lnTo>
                <a:lnTo>
                  <a:pt x="3511979" y="2501900"/>
                </a:lnTo>
                <a:close/>
              </a:path>
              <a:path extrusionOk="0" h="5029200" w="14795500">
                <a:moveTo>
                  <a:pt x="4398809" y="2501900"/>
                </a:moveTo>
                <a:lnTo>
                  <a:pt x="4342047" y="2501900"/>
                </a:lnTo>
                <a:lnTo>
                  <a:pt x="4334559" y="2514600"/>
                </a:lnTo>
                <a:lnTo>
                  <a:pt x="4331436" y="2527300"/>
                </a:lnTo>
                <a:lnTo>
                  <a:pt x="4409198" y="2527300"/>
                </a:lnTo>
                <a:lnTo>
                  <a:pt x="4406141" y="2514600"/>
                </a:lnTo>
                <a:lnTo>
                  <a:pt x="4398809" y="2501900"/>
                </a:lnTo>
                <a:close/>
              </a:path>
              <a:path extrusionOk="0" h="5029200" w="14795500">
                <a:moveTo>
                  <a:pt x="5285615" y="2501900"/>
                </a:moveTo>
                <a:lnTo>
                  <a:pt x="5228692" y="2501900"/>
                </a:lnTo>
                <a:lnTo>
                  <a:pt x="5221132" y="2514600"/>
                </a:lnTo>
                <a:lnTo>
                  <a:pt x="5218023" y="2527300"/>
                </a:lnTo>
                <a:lnTo>
                  <a:pt x="5295836" y="2527300"/>
                </a:lnTo>
                <a:lnTo>
                  <a:pt x="5292864" y="2514600"/>
                </a:lnTo>
                <a:lnTo>
                  <a:pt x="5285615" y="2501900"/>
                </a:lnTo>
                <a:close/>
              </a:path>
              <a:path extrusionOk="0" h="5029200" w="14795500">
                <a:moveTo>
                  <a:pt x="6172402" y="2501900"/>
                </a:moveTo>
                <a:lnTo>
                  <a:pt x="6115346" y="2501900"/>
                </a:lnTo>
                <a:lnTo>
                  <a:pt x="6107712" y="2514600"/>
                </a:lnTo>
                <a:lnTo>
                  <a:pt x="6104622" y="2527300"/>
                </a:lnTo>
                <a:lnTo>
                  <a:pt x="6182473" y="2527300"/>
                </a:lnTo>
                <a:lnTo>
                  <a:pt x="6179569" y="2514600"/>
                </a:lnTo>
                <a:lnTo>
                  <a:pt x="6172402" y="2501900"/>
                </a:lnTo>
                <a:close/>
              </a:path>
              <a:path extrusionOk="0" h="5029200" w="14795500">
                <a:moveTo>
                  <a:pt x="7059142" y="2501900"/>
                </a:moveTo>
                <a:lnTo>
                  <a:pt x="7002020" y="2501900"/>
                </a:lnTo>
                <a:lnTo>
                  <a:pt x="6994320" y="2514600"/>
                </a:lnTo>
                <a:lnTo>
                  <a:pt x="6991222" y="2527300"/>
                </a:lnTo>
                <a:lnTo>
                  <a:pt x="7069099" y="2527300"/>
                </a:lnTo>
                <a:lnTo>
                  <a:pt x="7066243" y="2514600"/>
                </a:lnTo>
                <a:lnTo>
                  <a:pt x="7059142" y="2501900"/>
                </a:lnTo>
                <a:close/>
              </a:path>
              <a:path extrusionOk="0" h="5029200" w="14795500">
                <a:moveTo>
                  <a:pt x="7947846" y="2501900"/>
                </a:moveTo>
                <a:lnTo>
                  <a:pt x="7890696" y="2501900"/>
                </a:lnTo>
                <a:lnTo>
                  <a:pt x="7883593" y="2514600"/>
                </a:lnTo>
                <a:lnTo>
                  <a:pt x="7880743" y="2527300"/>
                </a:lnTo>
                <a:lnTo>
                  <a:pt x="7958619" y="2527300"/>
                </a:lnTo>
                <a:lnTo>
                  <a:pt x="7955538" y="2514600"/>
                </a:lnTo>
                <a:lnTo>
                  <a:pt x="7947846" y="2501900"/>
                </a:lnTo>
                <a:close/>
              </a:path>
              <a:path extrusionOk="0" h="5029200" w="14795500">
                <a:moveTo>
                  <a:pt x="8834554" y="2501900"/>
                </a:moveTo>
                <a:lnTo>
                  <a:pt x="8777429" y="2501900"/>
                </a:lnTo>
                <a:lnTo>
                  <a:pt x="8770252" y="2514600"/>
                </a:lnTo>
                <a:lnTo>
                  <a:pt x="8767368" y="2527300"/>
                </a:lnTo>
                <a:lnTo>
                  <a:pt x="8845244" y="2527300"/>
                </a:lnTo>
                <a:lnTo>
                  <a:pt x="8842177" y="2514600"/>
                </a:lnTo>
                <a:lnTo>
                  <a:pt x="8834554" y="2501900"/>
                </a:lnTo>
                <a:close/>
              </a:path>
              <a:path extrusionOk="0" h="5029200" w="14795500">
                <a:moveTo>
                  <a:pt x="9721219" y="2501900"/>
                </a:moveTo>
                <a:lnTo>
                  <a:pt x="9664174" y="2501900"/>
                </a:lnTo>
                <a:lnTo>
                  <a:pt x="9656928" y="2514600"/>
                </a:lnTo>
                <a:lnTo>
                  <a:pt x="9653993" y="2527300"/>
                </a:lnTo>
                <a:lnTo>
                  <a:pt x="9731831" y="2527300"/>
                </a:lnTo>
                <a:lnTo>
                  <a:pt x="9728772" y="2514600"/>
                </a:lnTo>
                <a:lnTo>
                  <a:pt x="9721219" y="2501900"/>
                </a:lnTo>
                <a:close/>
              </a:path>
              <a:path extrusionOk="0" h="5029200" w="14795500">
                <a:moveTo>
                  <a:pt x="10607888" y="2501900"/>
                </a:moveTo>
                <a:lnTo>
                  <a:pt x="10550961" y="2501900"/>
                </a:lnTo>
                <a:lnTo>
                  <a:pt x="10543633" y="2514600"/>
                </a:lnTo>
                <a:lnTo>
                  <a:pt x="10540631" y="2527300"/>
                </a:lnTo>
                <a:lnTo>
                  <a:pt x="10618444" y="2527300"/>
                </a:lnTo>
                <a:lnTo>
                  <a:pt x="10615371" y="2514600"/>
                </a:lnTo>
                <a:lnTo>
                  <a:pt x="10607888" y="2501900"/>
                </a:lnTo>
                <a:close/>
              </a:path>
              <a:path extrusionOk="0" h="5029200" w="14795500">
                <a:moveTo>
                  <a:pt x="11494529" y="2501900"/>
                </a:moveTo>
                <a:lnTo>
                  <a:pt x="11437767" y="2501900"/>
                </a:lnTo>
                <a:lnTo>
                  <a:pt x="11430356" y="2514600"/>
                </a:lnTo>
                <a:lnTo>
                  <a:pt x="11427269" y="2527300"/>
                </a:lnTo>
                <a:lnTo>
                  <a:pt x="11505031" y="2527300"/>
                </a:lnTo>
                <a:lnTo>
                  <a:pt x="11501938" y="2514600"/>
                </a:lnTo>
                <a:lnTo>
                  <a:pt x="11494529" y="2501900"/>
                </a:lnTo>
                <a:close/>
              </a:path>
              <a:path extrusionOk="0" h="5029200" w="14795500">
                <a:moveTo>
                  <a:pt x="12381147" y="2501900"/>
                </a:moveTo>
                <a:lnTo>
                  <a:pt x="12324597" y="2501900"/>
                </a:lnTo>
                <a:lnTo>
                  <a:pt x="12317104" y="2514600"/>
                </a:lnTo>
                <a:lnTo>
                  <a:pt x="12313919" y="2527300"/>
                </a:lnTo>
                <a:lnTo>
                  <a:pt x="12391618" y="2527300"/>
                </a:lnTo>
                <a:lnTo>
                  <a:pt x="12388486" y="2514600"/>
                </a:lnTo>
                <a:lnTo>
                  <a:pt x="12381147" y="2501900"/>
                </a:lnTo>
                <a:close/>
              </a:path>
              <a:path extrusionOk="0" h="5029200" w="14795500">
                <a:moveTo>
                  <a:pt x="13267729" y="2501900"/>
                </a:moveTo>
                <a:lnTo>
                  <a:pt x="13211430" y="2501900"/>
                </a:lnTo>
                <a:lnTo>
                  <a:pt x="13203860" y="2514600"/>
                </a:lnTo>
                <a:lnTo>
                  <a:pt x="13200557" y="2527300"/>
                </a:lnTo>
                <a:lnTo>
                  <a:pt x="13278192" y="2527300"/>
                </a:lnTo>
                <a:lnTo>
                  <a:pt x="13275007" y="2514600"/>
                </a:lnTo>
                <a:lnTo>
                  <a:pt x="13267729" y="2501900"/>
                </a:lnTo>
                <a:close/>
              </a:path>
              <a:path extrusionOk="0" h="5029200" w="14795500">
                <a:moveTo>
                  <a:pt x="14154302" y="2501900"/>
                </a:moveTo>
                <a:lnTo>
                  <a:pt x="14098291" y="2501900"/>
                </a:lnTo>
                <a:lnTo>
                  <a:pt x="14090638" y="2514600"/>
                </a:lnTo>
                <a:lnTo>
                  <a:pt x="14087207" y="2527300"/>
                </a:lnTo>
                <a:lnTo>
                  <a:pt x="14164766" y="2527300"/>
                </a:lnTo>
                <a:lnTo>
                  <a:pt x="14161515" y="2514600"/>
                </a:lnTo>
                <a:lnTo>
                  <a:pt x="14154302" y="2501900"/>
                </a:lnTo>
                <a:close/>
              </a:path>
              <a:path extrusionOk="0" h="5029200" w="14795500">
                <a:moveTo>
                  <a:pt x="827188" y="1714500"/>
                </a:moveTo>
                <a:lnTo>
                  <a:pt x="818616" y="1714500"/>
                </a:lnTo>
                <a:lnTo>
                  <a:pt x="818616" y="2489200"/>
                </a:lnTo>
                <a:lnTo>
                  <a:pt x="806014" y="2501900"/>
                </a:lnTo>
                <a:lnTo>
                  <a:pt x="840468" y="2501900"/>
                </a:lnTo>
                <a:lnTo>
                  <a:pt x="827188" y="2489200"/>
                </a:lnTo>
                <a:lnTo>
                  <a:pt x="827188" y="1714500"/>
                </a:lnTo>
                <a:close/>
              </a:path>
              <a:path extrusionOk="0" h="5029200" w="14795500">
                <a:moveTo>
                  <a:pt x="1714144" y="1714500"/>
                </a:moveTo>
                <a:lnTo>
                  <a:pt x="1705571" y="1714500"/>
                </a:lnTo>
                <a:lnTo>
                  <a:pt x="1705571" y="2489200"/>
                </a:lnTo>
                <a:lnTo>
                  <a:pt x="1692740" y="2501900"/>
                </a:lnTo>
                <a:lnTo>
                  <a:pt x="1727411" y="2501900"/>
                </a:lnTo>
                <a:lnTo>
                  <a:pt x="1714144" y="2489200"/>
                </a:lnTo>
                <a:lnTo>
                  <a:pt x="1714144" y="1714500"/>
                </a:lnTo>
                <a:close/>
              </a:path>
              <a:path extrusionOk="0" h="5029200" w="14795500">
                <a:moveTo>
                  <a:pt x="2601099" y="1714500"/>
                </a:moveTo>
                <a:lnTo>
                  <a:pt x="2592526" y="1714500"/>
                </a:lnTo>
                <a:lnTo>
                  <a:pt x="2592526" y="2489200"/>
                </a:lnTo>
                <a:lnTo>
                  <a:pt x="2579480" y="2501900"/>
                </a:lnTo>
                <a:lnTo>
                  <a:pt x="2614337" y="2501900"/>
                </a:lnTo>
                <a:lnTo>
                  <a:pt x="2601099" y="2489200"/>
                </a:lnTo>
                <a:lnTo>
                  <a:pt x="2601099" y="1714500"/>
                </a:lnTo>
                <a:close/>
              </a:path>
              <a:path extrusionOk="0" h="5029200" w="14795500">
                <a:moveTo>
                  <a:pt x="3487991" y="1714500"/>
                </a:moveTo>
                <a:lnTo>
                  <a:pt x="3479418" y="1714500"/>
                </a:lnTo>
                <a:lnTo>
                  <a:pt x="3479418" y="2489200"/>
                </a:lnTo>
                <a:lnTo>
                  <a:pt x="3466192" y="2501900"/>
                </a:lnTo>
                <a:lnTo>
                  <a:pt x="3501211" y="2501900"/>
                </a:lnTo>
                <a:lnTo>
                  <a:pt x="3487991" y="2489200"/>
                </a:lnTo>
                <a:lnTo>
                  <a:pt x="3487991" y="1714500"/>
                </a:lnTo>
                <a:close/>
              </a:path>
              <a:path extrusionOk="0" h="5029200" w="14795500">
                <a:moveTo>
                  <a:pt x="4374933" y="1714500"/>
                </a:moveTo>
                <a:lnTo>
                  <a:pt x="4366373" y="1714500"/>
                </a:lnTo>
                <a:lnTo>
                  <a:pt x="4366373" y="2489200"/>
                </a:lnTo>
                <a:lnTo>
                  <a:pt x="4352963" y="2501900"/>
                </a:lnTo>
                <a:lnTo>
                  <a:pt x="4388106" y="2501900"/>
                </a:lnTo>
                <a:lnTo>
                  <a:pt x="4374933" y="2489200"/>
                </a:lnTo>
                <a:lnTo>
                  <a:pt x="4374933" y="1714500"/>
                </a:lnTo>
                <a:close/>
              </a:path>
              <a:path extrusionOk="0" h="5029200" w="14795500">
                <a:moveTo>
                  <a:pt x="5261889" y="1714500"/>
                </a:moveTo>
                <a:lnTo>
                  <a:pt x="5253316" y="1714500"/>
                </a:lnTo>
                <a:lnTo>
                  <a:pt x="5253316" y="2489200"/>
                </a:lnTo>
                <a:lnTo>
                  <a:pt x="5239742" y="2501900"/>
                </a:lnTo>
                <a:lnTo>
                  <a:pt x="5274990" y="2501900"/>
                </a:lnTo>
                <a:lnTo>
                  <a:pt x="5261889" y="2489200"/>
                </a:lnTo>
                <a:lnTo>
                  <a:pt x="5261889" y="1714500"/>
                </a:lnTo>
                <a:close/>
              </a:path>
              <a:path extrusionOk="0" h="5029200" w="14795500">
                <a:moveTo>
                  <a:pt x="6148844" y="1714500"/>
                </a:moveTo>
                <a:lnTo>
                  <a:pt x="6140271" y="1714500"/>
                </a:lnTo>
                <a:lnTo>
                  <a:pt x="6140271" y="2489200"/>
                </a:lnTo>
                <a:lnTo>
                  <a:pt x="6126531" y="2501900"/>
                </a:lnTo>
                <a:lnTo>
                  <a:pt x="6161864" y="2501900"/>
                </a:lnTo>
                <a:lnTo>
                  <a:pt x="6148844" y="2489200"/>
                </a:lnTo>
                <a:lnTo>
                  <a:pt x="6148844" y="1714500"/>
                </a:lnTo>
                <a:close/>
              </a:path>
              <a:path extrusionOk="0" h="5029200" w="14795500">
                <a:moveTo>
                  <a:pt x="7035736" y="1714500"/>
                </a:moveTo>
                <a:lnTo>
                  <a:pt x="7027163" y="1714500"/>
                </a:lnTo>
                <a:lnTo>
                  <a:pt x="7027163" y="2489200"/>
                </a:lnTo>
                <a:lnTo>
                  <a:pt x="7013307" y="2501900"/>
                </a:lnTo>
                <a:lnTo>
                  <a:pt x="7048678" y="2501900"/>
                </a:lnTo>
                <a:lnTo>
                  <a:pt x="7035736" y="2489200"/>
                </a:lnTo>
                <a:lnTo>
                  <a:pt x="7035736" y="1714500"/>
                </a:lnTo>
                <a:close/>
              </a:path>
              <a:path extrusionOk="0" h="5029200" w="14795500">
                <a:moveTo>
                  <a:pt x="7922691" y="1714500"/>
                </a:moveTo>
                <a:lnTo>
                  <a:pt x="7914118" y="1714500"/>
                </a:lnTo>
                <a:lnTo>
                  <a:pt x="7914118" y="2489200"/>
                </a:lnTo>
                <a:lnTo>
                  <a:pt x="7901167" y="2501900"/>
                </a:lnTo>
                <a:lnTo>
                  <a:pt x="7936559" y="2501900"/>
                </a:lnTo>
                <a:lnTo>
                  <a:pt x="7922691" y="2489200"/>
                </a:lnTo>
                <a:lnTo>
                  <a:pt x="7922691" y="1714500"/>
                </a:lnTo>
                <a:close/>
              </a:path>
              <a:path extrusionOk="0" h="5029200" w="14795500">
                <a:moveTo>
                  <a:pt x="8809634" y="1714500"/>
                </a:moveTo>
                <a:lnTo>
                  <a:pt x="8801074" y="1714500"/>
                </a:lnTo>
                <a:lnTo>
                  <a:pt x="8801074" y="2489200"/>
                </a:lnTo>
                <a:lnTo>
                  <a:pt x="8788003" y="2501900"/>
                </a:lnTo>
                <a:lnTo>
                  <a:pt x="8823374" y="2501900"/>
                </a:lnTo>
                <a:lnTo>
                  <a:pt x="8809634" y="2489200"/>
                </a:lnTo>
                <a:lnTo>
                  <a:pt x="8809634" y="1714500"/>
                </a:lnTo>
                <a:close/>
              </a:path>
              <a:path extrusionOk="0" h="5029200" w="14795500">
                <a:moveTo>
                  <a:pt x="9696538" y="1714500"/>
                </a:moveTo>
                <a:lnTo>
                  <a:pt x="9687966" y="1714500"/>
                </a:lnTo>
                <a:lnTo>
                  <a:pt x="9687966" y="2489200"/>
                </a:lnTo>
                <a:lnTo>
                  <a:pt x="9674822" y="2501900"/>
                </a:lnTo>
                <a:lnTo>
                  <a:pt x="9710148" y="2501900"/>
                </a:lnTo>
                <a:lnTo>
                  <a:pt x="9696538" y="2489200"/>
                </a:lnTo>
                <a:lnTo>
                  <a:pt x="9696538" y="1714500"/>
                </a:lnTo>
                <a:close/>
              </a:path>
              <a:path extrusionOk="0" h="5029200" w="14795500">
                <a:moveTo>
                  <a:pt x="10583493" y="1714500"/>
                </a:moveTo>
                <a:lnTo>
                  <a:pt x="10574921" y="1714500"/>
                </a:lnTo>
                <a:lnTo>
                  <a:pt x="10574921" y="2489200"/>
                </a:lnTo>
                <a:lnTo>
                  <a:pt x="10561696" y="2501900"/>
                </a:lnTo>
                <a:lnTo>
                  <a:pt x="10596946" y="2501900"/>
                </a:lnTo>
                <a:lnTo>
                  <a:pt x="10583493" y="2489200"/>
                </a:lnTo>
                <a:lnTo>
                  <a:pt x="10583493" y="1714500"/>
                </a:lnTo>
                <a:close/>
              </a:path>
              <a:path extrusionOk="0" h="5029200" w="14795500">
                <a:moveTo>
                  <a:pt x="11470436" y="1714500"/>
                </a:moveTo>
                <a:lnTo>
                  <a:pt x="11461876" y="1714500"/>
                </a:lnTo>
                <a:lnTo>
                  <a:pt x="11461876" y="2489200"/>
                </a:lnTo>
                <a:lnTo>
                  <a:pt x="11448580" y="2501900"/>
                </a:lnTo>
                <a:lnTo>
                  <a:pt x="11483723" y="2501900"/>
                </a:lnTo>
                <a:lnTo>
                  <a:pt x="11470436" y="2489200"/>
                </a:lnTo>
                <a:lnTo>
                  <a:pt x="11470436" y="1714500"/>
                </a:lnTo>
                <a:close/>
              </a:path>
              <a:path extrusionOk="0" h="5029200" w="14795500">
                <a:moveTo>
                  <a:pt x="12357379" y="1714500"/>
                </a:moveTo>
                <a:lnTo>
                  <a:pt x="12348819" y="1714500"/>
                </a:lnTo>
                <a:lnTo>
                  <a:pt x="12348819" y="2489200"/>
                </a:lnTo>
                <a:lnTo>
                  <a:pt x="12335475" y="2501900"/>
                </a:lnTo>
                <a:lnTo>
                  <a:pt x="12370483" y="2501900"/>
                </a:lnTo>
                <a:lnTo>
                  <a:pt x="12357379" y="2489200"/>
                </a:lnTo>
                <a:lnTo>
                  <a:pt x="12357379" y="1714500"/>
                </a:lnTo>
                <a:close/>
              </a:path>
              <a:path extrusionOk="0" h="5029200" w="14795500">
                <a:moveTo>
                  <a:pt x="13244283" y="1714500"/>
                </a:moveTo>
                <a:lnTo>
                  <a:pt x="13235723" y="1714500"/>
                </a:lnTo>
                <a:lnTo>
                  <a:pt x="13235723" y="2489200"/>
                </a:lnTo>
                <a:lnTo>
                  <a:pt x="13222354" y="2501900"/>
                </a:lnTo>
                <a:lnTo>
                  <a:pt x="13257205" y="2501900"/>
                </a:lnTo>
                <a:lnTo>
                  <a:pt x="13244283" y="2489200"/>
                </a:lnTo>
                <a:lnTo>
                  <a:pt x="13244283" y="1714500"/>
                </a:lnTo>
                <a:close/>
              </a:path>
              <a:path extrusionOk="0" h="5029200" w="14795500">
                <a:moveTo>
                  <a:pt x="14131226" y="1714500"/>
                </a:moveTo>
                <a:lnTo>
                  <a:pt x="14122653" y="1714500"/>
                </a:lnTo>
                <a:lnTo>
                  <a:pt x="14122653" y="2489200"/>
                </a:lnTo>
                <a:lnTo>
                  <a:pt x="14109264" y="2501900"/>
                </a:lnTo>
                <a:lnTo>
                  <a:pt x="14143935" y="2501900"/>
                </a:lnTo>
                <a:lnTo>
                  <a:pt x="14131226" y="2489200"/>
                </a:lnTo>
                <a:lnTo>
                  <a:pt x="14131226" y="1714500"/>
                </a:lnTo>
                <a:close/>
              </a:path>
              <a:path extrusionOk="0" h="5029200" w="14795500">
                <a:moveTo>
                  <a:pt x="850842" y="1701800"/>
                </a:moveTo>
                <a:lnTo>
                  <a:pt x="796219" y="1701800"/>
                </a:lnTo>
                <a:lnTo>
                  <a:pt x="806344" y="1714500"/>
                </a:lnTo>
                <a:lnTo>
                  <a:pt x="840122" y="1714500"/>
                </a:lnTo>
                <a:lnTo>
                  <a:pt x="850842" y="1701800"/>
                </a:lnTo>
                <a:close/>
              </a:path>
              <a:path extrusionOk="0" h="5029200" w="14795500">
                <a:moveTo>
                  <a:pt x="1737594" y="1701800"/>
                </a:moveTo>
                <a:lnTo>
                  <a:pt x="1682925" y="1701800"/>
                </a:lnTo>
                <a:lnTo>
                  <a:pt x="1693166" y="1714500"/>
                </a:lnTo>
                <a:lnTo>
                  <a:pt x="1726973" y="1714500"/>
                </a:lnTo>
                <a:lnTo>
                  <a:pt x="1737594" y="1701800"/>
                </a:lnTo>
                <a:close/>
              </a:path>
              <a:path extrusionOk="0" h="5029200" w="14795500">
                <a:moveTo>
                  <a:pt x="2624335" y="1701800"/>
                </a:moveTo>
                <a:lnTo>
                  <a:pt x="2569643" y="1701800"/>
                </a:lnTo>
                <a:lnTo>
                  <a:pt x="2579993" y="1714500"/>
                </a:lnTo>
                <a:lnTo>
                  <a:pt x="2613815" y="1714500"/>
                </a:lnTo>
                <a:lnTo>
                  <a:pt x="2624335" y="1701800"/>
                </a:lnTo>
                <a:close/>
              </a:path>
              <a:path extrusionOk="0" h="5029200" w="14795500">
                <a:moveTo>
                  <a:pt x="3511065" y="1701800"/>
                </a:moveTo>
                <a:lnTo>
                  <a:pt x="3456339" y="1701800"/>
                </a:lnTo>
                <a:lnTo>
                  <a:pt x="3466781" y="1714500"/>
                </a:lnTo>
                <a:lnTo>
                  <a:pt x="3500626" y="1714500"/>
                </a:lnTo>
                <a:lnTo>
                  <a:pt x="3511065" y="1701800"/>
                </a:lnTo>
                <a:close/>
              </a:path>
              <a:path extrusionOk="0" h="5029200" w="14795500">
                <a:moveTo>
                  <a:pt x="4397804" y="1701800"/>
                </a:moveTo>
                <a:lnTo>
                  <a:pt x="4343055" y="1701800"/>
                </a:lnTo>
                <a:lnTo>
                  <a:pt x="4353607" y="1714500"/>
                </a:lnTo>
                <a:lnTo>
                  <a:pt x="4387464" y="1714500"/>
                </a:lnTo>
                <a:lnTo>
                  <a:pt x="4397804" y="1701800"/>
                </a:lnTo>
                <a:close/>
              </a:path>
              <a:path extrusionOk="0" h="5029200" w="14795500">
                <a:moveTo>
                  <a:pt x="5284542" y="1701800"/>
                </a:moveTo>
                <a:lnTo>
                  <a:pt x="5229777" y="1701800"/>
                </a:lnTo>
                <a:lnTo>
                  <a:pt x="5240434" y="1714500"/>
                </a:lnTo>
                <a:lnTo>
                  <a:pt x="5274305" y="1714500"/>
                </a:lnTo>
                <a:lnTo>
                  <a:pt x="5284542" y="1701800"/>
                </a:lnTo>
                <a:close/>
              </a:path>
              <a:path extrusionOk="0" h="5029200" w="14795500">
                <a:moveTo>
                  <a:pt x="6171278" y="1701800"/>
                </a:moveTo>
                <a:lnTo>
                  <a:pt x="6116497" y="1701800"/>
                </a:lnTo>
                <a:lnTo>
                  <a:pt x="6127263" y="1714500"/>
                </a:lnTo>
                <a:lnTo>
                  <a:pt x="6161146" y="1714500"/>
                </a:lnTo>
                <a:lnTo>
                  <a:pt x="6171278" y="1701800"/>
                </a:lnTo>
                <a:close/>
              </a:path>
              <a:path extrusionOk="0" h="5029200" w="14795500">
                <a:moveTo>
                  <a:pt x="7057989" y="1701800"/>
                </a:moveTo>
                <a:lnTo>
                  <a:pt x="7003203" y="1701800"/>
                </a:lnTo>
                <a:lnTo>
                  <a:pt x="7014057" y="1714500"/>
                </a:lnTo>
                <a:lnTo>
                  <a:pt x="7047939" y="1714500"/>
                </a:lnTo>
                <a:lnTo>
                  <a:pt x="7057989" y="1701800"/>
                </a:lnTo>
                <a:close/>
              </a:path>
              <a:path extrusionOk="0" h="5029200" w="14795500">
                <a:moveTo>
                  <a:pt x="7946646" y="1701800"/>
                </a:moveTo>
                <a:lnTo>
                  <a:pt x="7891860" y="1701800"/>
                </a:lnTo>
                <a:lnTo>
                  <a:pt x="7901910" y="1714500"/>
                </a:lnTo>
                <a:lnTo>
                  <a:pt x="7935795" y="1714500"/>
                </a:lnTo>
                <a:lnTo>
                  <a:pt x="7946646" y="1701800"/>
                </a:lnTo>
                <a:close/>
              </a:path>
              <a:path extrusionOk="0" h="5029200" w="14795500">
                <a:moveTo>
                  <a:pt x="8833371" y="1701800"/>
                </a:moveTo>
                <a:lnTo>
                  <a:pt x="8778587" y="1701800"/>
                </a:lnTo>
                <a:lnTo>
                  <a:pt x="8788744" y="1714500"/>
                </a:lnTo>
                <a:lnTo>
                  <a:pt x="8822623" y="1714500"/>
                </a:lnTo>
                <a:lnTo>
                  <a:pt x="8833371" y="1701800"/>
                </a:lnTo>
                <a:close/>
              </a:path>
              <a:path extrusionOk="0" h="5029200" w="14795500">
                <a:moveTo>
                  <a:pt x="9720079" y="1701800"/>
                </a:moveTo>
                <a:lnTo>
                  <a:pt x="9665302" y="1701800"/>
                </a:lnTo>
                <a:lnTo>
                  <a:pt x="9675542" y="1714500"/>
                </a:lnTo>
                <a:lnTo>
                  <a:pt x="9709420" y="1714500"/>
                </a:lnTo>
                <a:lnTo>
                  <a:pt x="9720079" y="1701800"/>
                </a:lnTo>
                <a:close/>
              </a:path>
              <a:path extrusionOk="0" h="5029200" w="14795500">
                <a:moveTo>
                  <a:pt x="10606799" y="1701800"/>
                </a:moveTo>
                <a:lnTo>
                  <a:pt x="10552043" y="1701800"/>
                </a:lnTo>
                <a:lnTo>
                  <a:pt x="10562389" y="1714500"/>
                </a:lnTo>
                <a:lnTo>
                  <a:pt x="10596252" y="1714500"/>
                </a:lnTo>
                <a:lnTo>
                  <a:pt x="10606799" y="1701800"/>
                </a:lnTo>
                <a:close/>
              </a:path>
              <a:path extrusionOk="0" h="5029200" w="14795500">
                <a:moveTo>
                  <a:pt x="11493526" y="1701800"/>
                </a:moveTo>
                <a:lnTo>
                  <a:pt x="11438781" y="1701800"/>
                </a:lnTo>
                <a:lnTo>
                  <a:pt x="11449226" y="1714500"/>
                </a:lnTo>
                <a:lnTo>
                  <a:pt x="11483081" y="1714500"/>
                </a:lnTo>
                <a:lnTo>
                  <a:pt x="11493526" y="1701800"/>
                </a:lnTo>
                <a:close/>
              </a:path>
              <a:path extrusionOk="0" h="5029200" w="14795500">
                <a:moveTo>
                  <a:pt x="12380235" y="1701800"/>
                </a:moveTo>
                <a:lnTo>
                  <a:pt x="12325516" y="1701800"/>
                </a:lnTo>
                <a:lnTo>
                  <a:pt x="12336062" y="1714500"/>
                </a:lnTo>
                <a:lnTo>
                  <a:pt x="12369900" y="1714500"/>
                </a:lnTo>
                <a:lnTo>
                  <a:pt x="12380235" y="1701800"/>
                </a:lnTo>
                <a:close/>
              </a:path>
              <a:path extrusionOk="0" h="5029200" w="14795500">
                <a:moveTo>
                  <a:pt x="13266938" y="1701800"/>
                </a:moveTo>
                <a:lnTo>
                  <a:pt x="13212238" y="1701800"/>
                </a:lnTo>
                <a:lnTo>
                  <a:pt x="13222871" y="1714500"/>
                </a:lnTo>
                <a:lnTo>
                  <a:pt x="13256695" y="1714500"/>
                </a:lnTo>
                <a:lnTo>
                  <a:pt x="13266938" y="1701800"/>
                </a:lnTo>
                <a:close/>
              </a:path>
              <a:path extrusionOk="0" h="5029200" w="14795500">
                <a:moveTo>
                  <a:pt x="14153647" y="1701800"/>
                </a:moveTo>
                <a:lnTo>
                  <a:pt x="14098985" y="1701800"/>
                </a:lnTo>
                <a:lnTo>
                  <a:pt x="14109710" y="1714500"/>
                </a:lnTo>
                <a:lnTo>
                  <a:pt x="14143514" y="1714500"/>
                </a:lnTo>
                <a:lnTo>
                  <a:pt x="14153647" y="1701800"/>
                </a:lnTo>
                <a:close/>
              </a:path>
              <a:path extrusionOk="0" h="5029200" w="14795500">
                <a:moveTo>
                  <a:pt x="862418" y="1689100"/>
                </a:moveTo>
                <a:lnTo>
                  <a:pt x="785291" y="1689100"/>
                </a:lnTo>
                <a:lnTo>
                  <a:pt x="788962" y="1701800"/>
                </a:lnTo>
                <a:lnTo>
                  <a:pt x="858542" y="1701800"/>
                </a:lnTo>
                <a:lnTo>
                  <a:pt x="862418" y="1689100"/>
                </a:lnTo>
                <a:close/>
              </a:path>
              <a:path extrusionOk="0" h="5029200" w="14795500">
                <a:moveTo>
                  <a:pt x="1749043" y="1689100"/>
                </a:moveTo>
                <a:lnTo>
                  <a:pt x="1671891" y="1689100"/>
                </a:lnTo>
                <a:lnTo>
                  <a:pt x="1675587" y="1701800"/>
                </a:lnTo>
                <a:lnTo>
                  <a:pt x="1745215" y="1701800"/>
                </a:lnTo>
                <a:lnTo>
                  <a:pt x="1749043" y="1689100"/>
                </a:lnTo>
                <a:close/>
              </a:path>
              <a:path extrusionOk="0" h="5029200" w="14795500">
                <a:moveTo>
                  <a:pt x="2635656" y="1689100"/>
                </a:moveTo>
                <a:lnTo>
                  <a:pt x="2558503" y="1689100"/>
                </a:lnTo>
                <a:lnTo>
                  <a:pt x="2562228" y="1701800"/>
                </a:lnTo>
                <a:lnTo>
                  <a:pt x="2631876" y="1701800"/>
                </a:lnTo>
                <a:lnTo>
                  <a:pt x="2635656" y="1689100"/>
                </a:lnTo>
                <a:close/>
              </a:path>
              <a:path extrusionOk="0" h="5029200" w="14795500">
                <a:moveTo>
                  <a:pt x="3522281" y="1689100"/>
                </a:moveTo>
                <a:lnTo>
                  <a:pt x="3445128" y="1689100"/>
                </a:lnTo>
                <a:lnTo>
                  <a:pt x="3448864" y="1701800"/>
                </a:lnTo>
                <a:lnTo>
                  <a:pt x="3518539" y="1701800"/>
                </a:lnTo>
                <a:lnTo>
                  <a:pt x="3522281" y="1689100"/>
                </a:lnTo>
                <a:close/>
              </a:path>
              <a:path extrusionOk="0" h="5029200" w="14795500">
                <a:moveTo>
                  <a:pt x="4408893" y="1689100"/>
                </a:moveTo>
                <a:lnTo>
                  <a:pt x="4331728" y="1689100"/>
                </a:lnTo>
                <a:lnTo>
                  <a:pt x="4335500" y="1701800"/>
                </a:lnTo>
                <a:lnTo>
                  <a:pt x="4405200" y="1701800"/>
                </a:lnTo>
                <a:lnTo>
                  <a:pt x="4408893" y="1689100"/>
                </a:lnTo>
                <a:close/>
              </a:path>
              <a:path extrusionOk="0" h="5029200" w="14795500">
                <a:moveTo>
                  <a:pt x="5295518" y="1689100"/>
                </a:moveTo>
                <a:lnTo>
                  <a:pt x="5218353" y="1689100"/>
                </a:lnTo>
                <a:lnTo>
                  <a:pt x="5222148" y="1701800"/>
                </a:lnTo>
                <a:lnTo>
                  <a:pt x="5291860" y="1701800"/>
                </a:lnTo>
                <a:lnTo>
                  <a:pt x="5295518" y="1689100"/>
                </a:lnTo>
                <a:close/>
              </a:path>
              <a:path extrusionOk="0" h="5029200" w="14795500">
                <a:moveTo>
                  <a:pt x="6182131" y="1689100"/>
                </a:moveTo>
                <a:lnTo>
                  <a:pt x="6104953" y="1689100"/>
                </a:lnTo>
                <a:lnTo>
                  <a:pt x="6108789" y="1701800"/>
                </a:lnTo>
                <a:lnTo>
                  <a:pt x="6178515" y="1701800"/>
                </a:lnTo>
                <a:lnTo>
                  <a:pt x="6182131" y="1689100"/>
                </a:lnTo>
                <a:close/>
              </a:path>
              <a:path extrusionOk="0" h="5029200" w="14795500">
                <a:moveTo>
                  <a:pt x="7068756" y="1689100"/>
                </a:moveTo>
                <a:lnTo>
                  <a:pt x="6991578" y="1689100"/>
                </a:lnTo>
                <a:lnTo>
                  <a:pt x="6995432" y="1701800"/>
                </a:lnTo>
                <a:lnTo>
                  <a:pt x="7065168" y="1701800"/>
                </a:lnTo>
                <a:lnTo>
                  <a:pt x="7068756" y="1689100"/>
                </a:lnTo>
                <a:close/>
              </a:path>
              <a:path extrusionOk="0" h="5029200" w="14795500">
                <a:moveTo>
                  <a:pt x="7958276" y="1689100"/>
                </a:moveTo>
                <a:lnTo>
                  <a:pt x="7881098" y="1689100"/>
                </a:lnTo>
                <a:lnTo>
                  <a:pt x="7884684" y="1701800"/>
                </a:lnTo>
                <a:lnTo>
                  <a:pt x="7954416" y="1701800"/>
                </a:lnTo>
                <a:lnTo>
                  <a:pt x="7958276" y="1689100"/>
                </a:lnTo>
                <a:close/>
              </a:path>
              <a:path extrusionOk="0" h="5029200" w="14795500">
                <a:moveTo>
                  <a:pt x="8844889" y="1689100"/>
                </a:moveTo>
                <a:lnTo>
                  <a:pt x="8767711" y="1689100"/>
                </a:lnTo>
                <a:lnTo>
                  <a:pt x="8771333" y="1701800"/>
                </a:lnTo>
                <a:lnTo>
                  <a:pt x="8841064" y="1701800"/>
                </a:lnTo>
                <a:lnTo>
                  <a:pt x="8844889" y="1689100"/>
                </a:lnTo>
                <a:close/>
              </a:path>
              <a:path extrusionOk="0" h="5029200" w="14795500">
                <a:moveTo>
                  <a:pt x="9731514" y="1689100"/>
                </a:moveTo>
                <a:lnTo>
                  <a:pt x="9654336" y="1689100"/>
                </a:lnTo>
                <a:lnTo>
                  <a:pt x="9657987" y="1701800"/>
                </a:lnTo>
                <a:lnTo>
                  <a:pt x="9727712" y="1701800"/>
                </a:lnTo>
                <a:lnTo>
                  <a:pt x="9731514" y="1689100"/>
                </a:lnTo>
                <a:close/>
              </a:path>
              <a:path extrusionOk="0" h="5029200" w="14795500">
                <a:moveTo>
                  <a:pt x="10618114" y="1689100"/>
                </a:moveTo>
                <a:lnTo>
                  <a:pt x="10540948" y="1689100"/>
                </a:lnTo>
                <a:lnTo>
                  <a:pt x="10544644" y="1701800"/>
                </a:lnTo>
                <a:lnTo>
                  <a:pt x="10614349" y="1701800"/>
                </a:lnTo>
                <a:lnTo>
                  <a:pt x="10618114" y="1689100"/>
                </a:lnTo>
                <a:close/>
              </a:path>
              <a:path extrusionOk="0" h="5029200" w="14795500">
                <a:moveTo>
                  <a:pt x="11504739" y="1689100"/>
                </a:moveTo>
                <a:lnTo>
                  <a:pt x="11427573" y="1689100"/>
                </a:lnTo>
                <a:lnTo>
                  <a:pt x="11431308" y="1701800"/>
                </a:lnTo>
                <a:lnTo>
                  <a:pt x="11501002" y="1701800"/>
                </a:lnTo>
                <a:lnTo>
                  <a:pt x="11504739" y="1689100"/>
                </a:lnTo>
                <a:close/>
              </a:path>
              <a:path extrusionOk="0" h="5029200" w="14795500">
                <a:moveTo>
                  <a:pt x="12391338" y="1689100"/>
                </a:moveTo>
                <a:lnTo>
                  <a:pt x="12314186" y="1689100"/>
                </a:lnTo>
                <a:lnTo>
                  <a:pt x="12317963" y="1701800"/>
                </a:lnTo>
                <a:lnTo>
                  <a:pt x="12387632" y="1701800"/>
                </a:lnTo>
                <a:lnTo>
                  <a:pt x="12391338" y="1689100"/>
                </a:lnTo>
                <a:close/>
              </a:path>
              <a:path extrusionOk="0" h="5029200" w="14795500">
                <a:moveTo>
                  <a:pt x="13277963" y="1689100"/>
                </a:moveTo>
                <a:lnTo>
                  <a:pt x="13200811" y="1689100"/>
                </a:lnTo>
                <a:lnTo>
                  <a:pt x="13204619" y="1701800"/>
                </a:lnTo>
                <a:lnTo>
                  <a:pt x="13274274" y="1701800"/>
                </a:lnTo>
                <a:lnTo>
                  <a:pt x="13277963" y="1689100"/>
                </a:lnTo>
                <a:close/>
              </a:path>
              <a:path extrusionOk="0" h="5029200" w="14795500">
                <a:moveTo>
                  <a:pt x="14164563" y="1689100"/>
                </a:moveTo>
                <a:lnTo>
                  <a:pt x="14087423" y="1689100"/>
                </a:lnTo>
                <a:lnTo>
                  <a:pt x="14091287" y="1701800"/>
                </a:lnTo>
                <a:lnTo>
                  <a:pt x="14160904" y="1701800"/>
                </a:lnTo>
                <a:lnTo>
                  <a:pt x="14164563" y="1689100"/>
                </a:lnTo>
                <a:close/>
              </a:path>
              <a:path extrusionOk="0" h="5029200" w="14795500">
                <a:moveTo>
                  <a:pt x="14795500" y="1676400"/>
                </a:moveTo>
                <a:lnTo>
                  <a:pt x="0" y="1676400"/>
                </a:lnTo>
                <a:lnTo>
                  <a:pt x="0" y="1689100"/>
                </a:lnTo>
                <a:lnTo>
                  <a:pt x="14795500" y="1689100"/>
                </a:lnTo>
                <a:lnTo>
                  <a:pt x="14795500" y="1676400"/>
                </a:lnTo>
                <a:close/>
              </a:path>
              <a:path extrusionOk="0" h="5029200" w="14795500">
                <a:moveTo>
                  <a:pt x="851094" y="1651000"/>
                </a:moveTo>
                <a:lnTo>
                  <a:pt x="795972" y="1651000"/>
                </a:lnTo>
                <a:lnTo>
                  <a:pt x="788733" y="1663700"/>
                </a:lnTo>
                <a:lnTo>
                  <a:pt x="785215" y="1676400"/>
                </a:lnTo>
                <a:lnTo>
                  <a:pt x="862494" y="1676400"/>
                </a:lnTo>
                <a:lnTo>
                  <a:pt x="858776" y="1663700"/>
                </a:lnTo>
                <a:lnTo>
                  <a:pt x="851094" y="1651000"/>
                </a:lnTo>
                <a:close/>
              </a:path>
              <a:path extrusionOk="0" h="5029200" w="14795500">
                <a:moveTo>
                  <a:pt x="1737802" y="1651000"/>
                </a:moveTo>
                <a:lnTo>
                  <a:pt x="1682724" y="1651000"/>
                </a:lnTo>
                <a:lnTo>
                  <a:pt x="1675403" y="1663700"/>
                </a:lnTo>
                <a:lnTo>
                  <a:pt x="1671840" y="1676400"/>
                </a:lnTo>
                <a:lnTo>
                  <a:pt x="1749107" y="1676400"/>
                </a:lnTo>
                <a:lnTo>
                  <a:pt x="1745406" y="1663700"/>
                </a:lnTo>
                <a:lnTo>
                  <a:pt x="1737802" y="1651000"/>
                </a:lnTo>
                <a:close/>
              </a:path>
              <a:path extrusionOk="0" h="5029200" w="14795500">
                <a:moveTo>
                  <a:pt x="2624519" y="1651000"/>
                </a:moveTo>
                <a:lnTo>
                  <a:pt x="2569465" y="1651000"/>
                </a:lnTo>
                <a:lnTo>
                  <a:pt x="2562064" y="1663700"/>
                </a:lnTo>
                <a:lnTo>
                  <a:pt x="2558452" y="1676400"/>
                </a:lnTo>
                <a:lnTo>
                  <a:pt x="2635719" y="1676400"/>
                </a:lnTo>
                <a:lnTo>
                  <a:pt x="2632047" y="1663700"/>
                </a:lnTo>
                <a:lnTo>
                  <a:pt x="2624519" y="1651000"/>
                </a:lnTo>
                <a:close/>
              </a:path>
              <a:path extrusionOk="0" h="5029200" w="14795500">
                <a:moveTo>
                  <a:pt x="3511209" y="1651000"/>
                </a:moveTo>
                <a:lnTo>
                  <a:pt x="3456190" y="1651000"/>
                </a:lnTo>
                <a:lnTo>
                  <a:pt x="3448725" y="1663700"/>
                </a:lnTo>
                <a:lnTo>
                  <a:pt x="3445077" y="1676400"/>
                </a:lnTo>
                <a:lnTo>
                  <a:pt x="3522331" y="1676400"/>
                </a:lnTo>
                <a:lnTo>
                  <a:pt x="3518677" y="1663700"/>
                </a:lnTo>
                <a:lnTo>
                  <a:pt x="3511209" y="1651000"/>
                </a:lnTo>
                <a:close/>
              </a:path>
              <a:path extrusionOk="0" h="5029200" w="14795500">
                <a:moveTo>
                  <a:pt x="4397925" y="1651000"/>
                </a:moveTo>
                <a:lnTo>
                  <a:pt x="4342926" y="1651000"/>
                </a:lnTo>
                <a:lnTo>
                  <a:pt x="4335380" y="1663700"/>
                </a:lnTo>
                <a:lnTo>
                  <a:pt x="4331690" y="1676400"/>
                </a:lnTo>
                <a:lnTo>
                  <a:pt x="4408944" y="1676400"/>
                </a:lnTo>
                <a:lnTo>
                  <a:pt x="4405317" y="1663700"/>
                </a:lnTo>
                <a:lnTo>
                  <a:pt x="4397925" y="1651000"/>
                </a:lnTo>
                <a:close/>
              </a:path>
              <a:path extrusionOk="0" h="5029200" w="14795500">
                <a:moveTo>
                  <a:pt x="5284652" y="1651000"/>
                </a:moveTo>
                <a:lnTo>
                  <a:pt x="5229667" y="1651000"/>
                </a:lnTo>
                <a:lnTo>
                  <a:pt x="5222046" y="1663700"/>
                </a:lnTo>
                <a:lnTo>
                  <a:pt x="5218315" y="1676400"/>
                </a:lnTo>
                <a:lnTo>
                  <a:pt x="5295556" y="1676400"/>
                </a:lnTo>
                <a:lnTo>
                  <a:pt x="5291962" y="1663700"/>
                </a:lnTo>
                <a:lnTo>
                  <a:pt x="5284652" y="1651000"/>
                </a:lnTo>
                <a:close/>
              </a:path>
              <a:path extrusionOk="0" h="5029200" w="14795500">
                <a:moveTo>
                  <a:pt x="6171378" y="1651000"/>
                </a:moveTo>
                <a:lnTo>
                  <a:pt x="6116398" y="1651000"/>
                </a:lnTo>
                <a:lnTo>
                  <a:pt x="6108700" y="1663700"/>
                </a:lnTo>
                <a:lnTo>
                  <a:pt x="6104927" y="1676400"/>
                </a:lnTo>
                <a:lnTo>
                  <a:pt x="6182169" y="1676400"/>
                </a:lnTo>
                <a:lnTo>
                  <a:pt x="6178610" y="1663700"/>
                </a:lnTo>
                <a:lnTo>
                  <a:pt x="6171378" y="1651000"/>
                </a:lnTo>
                <a:close/>
              </a:path>
              <a:path extrusionOk="0" h="5029200" w="14795500">
                <a:moveTo>
                  <a:pt x="7058078" y="1651000"/>
                </a:moveTo>
                <a:lnTo>
                  <a:pt x="7003119" y="1651000"/>
                </a:lnTo>
                <a:lnTo>
                  <a:pt x="6995356" y="1663700"/>
                </a:lnTo>
                <a:lnTo>
                  <a:pt x="6991552" y="1676400"/>
                </a:lnTo>
                <a:lnTo>
                  <a:pt x="7068781" y="1676400"/>
                </a:lnTo>
                <a:lnTo>
                  <a:pt x="7065246" y="1663700"/>
                </a:lnTo>
                <a:lnTo>
                  <a:pt x="7058078" y="1651000"/>
                </a:lnTo>
                <a:close/>
              </a:path>
              <a:path extrusionOk="0" h="5029200" w="14795500">
                <a:moveTo>
                  <a:pt x="7946735" y="1651000"/>
                </a:moveTo>
                <a:lnTo>
                  <a:pt x="7891771" y="1651000"/>
                </a:lnTo>
                <a:lnTo>
                  <a:pt x="7884602" y="1663700"/>
                </a:lnTo>
                <a:lnTo>
                  <a:pt x="7881073" y="1676400"/>
                </a:lnTo>
                <a:lnTo>
                  <a:pt x="7958302" y="1676400"/>
                </a:lnTo>
                <a:lnTo>
                  <a:pt x="7954498" y="1663700"/>
                </a:lnTo>
                <a:lnTo>
                  <a:pt x="7946735" y="1651000"/>
                </a:lnTo>
                <a:close/>
              </a:path>
              <a:path extrusionOk="0" h="5029200" w="14795500">
                <a:moveTo>
                  <a:pt x="8833460" y="1651000"/>
                </a:moveTo>
                <a:lnTo>
                  <a:pt x="8778498" y="1651000"/>
                </a:lnTo>
                <a:lnTo>
                  <a:pt x="8771250" y="1663700"/>
                </a:lnTo>
                <a:lnTo>
                  <a:pt x="8767685" y="1676400"/>
                </a:lnTo>
                <a:lnTo>
                  <a:pt x="8844914" y="1676400"/>
                </a:lnTo>
                <a:lnTo>
                  <a:pt x="8841146" y="1663700"/>
                </a:lnTo>
                <a:lnTo>
                  <a:pt x="8833460" y="1651000"/>
                </a:lnTo>
                <a:close/>
              </a:path>
              <a:path extrusionOk="0" h="5029200" w="14795500">
                <a:moveTo>
                  <a:pt x="9720177" y="1651000"/>
                </a:moveTo>
                <a:lnTo>
                  <a:pt x="9665207" y="1651000"/>
                </a:lnTo>
                <a:lnTo>
                  <a:pt x="9657894" y="1663700"/>
                </a:lnTo>
                <a:lnTo>
                  <a:pt x="9654298" y="1676400"/>
                </a:lnTo>
                <a:lnTo>
                  <a:pt x="9731539" y="1676400"/>
                </a:lnTo>
                <a:lnTo>
                  <a:pt x="9727801" y="1663700"/>
                </a:lnTo>
                <a:lnTo>
                  <a:pt x="9720177" y="1651000"/>
                </a:lnTo>
                <a:close/>
              </a:path>
              <a:path extrusionOk="0" h="5029200" w="14795500">
                <a:moveTo>
                  <a:pt x="10606914" y="1651000"/>
                </a:moveTo>
                <a:lnTo>
                  <a:pt x="10551929" y="1651000"/>
                </a:lnTo>
                <a:lnTo>
                  <a:pt x="10544537" y="1663700"/>
                </a:lnTo>
                <a:lnTo>
                  <a:pt x="10540910" y="1676400"/>
                </a:lnTo>
                <a:lnTo>
                  <a:pt x="10618152" y="1676400"/>
                </a:lnTo>
                <a:lnTo>
                  <a:pt x="10614456" y="1663700"/>
                </a:lnTo>
                <a:lnTo>
                  <a:pt x="10606914" y="1651000"/>
                </a:lnTo>
                <a:close/>
              </a:path>
              <a:path extrusionOk="0" h="5029200" w="14795500">
                <a:moveTo>
                  <a:pt x="11493650" y="1651000"/>
                </a:moveTo>
                <a:lnTo>
                  <a:pt x="11438653" y="1651000"/>
                </a:lnTo>
                <a:lnTo>
                  <a:pt x="11431188" y="1663700"/>
                </a:lnTo>
                <a:lnTo>
                  <a:pt x="11427535" y="1676400"/>
                </a:lnTo>
                <a:lnTo>
                  <a:pt x="11504777" y="1676400"/>
                </a:lnTo>
                <a:lnTo>
                  <a:pt x="11501117" y="1663700"/>
                </a:lnTo>
                <a:lnTo>
                  <a:pt x="11493650" y="1651000"/>
                </a:lnTo>
                <a:close/>
              </a:path>
              <a:path extrusionOk="0" h="5029200" w="14795500">
                <a:moveTo>
                  <a:pt x="12380385" y="1651000"/>
                </a:moveTo>
                <a:lnTo>
                  <a:pt x="12325362" y="1651000"/>
                </a:lnTo>
                <a:lnTo>
                  <a:pt x="12317818" y="1663700"/>
                </a:lnTo>
                <a:lnTo>
                  <a:pt x="12314135" y="1676400"/>
                </a:lnTo>
                <a:lnTo>
                  <a:pt x="12391389" y="1676400"/>
                </a:lnTo>
                <a:lnTo>
                  <a:pt x="12387775" y="1663700"/>
                </a:lnTo>
                <a:lnTo>
                  <a:pt x="12380385" y="1651000"/>
                </a:lnTo>
                <a:close/>
              </a:path>
              <a:path extrusionOk="0" h="5029200" w="14795500">
                <a:moveTo>
                  <a:pt x="13267111" y="1651000"/>
                </a:moveTo>
                <a:lnTo>
                  <a:pt x="13212063" y="1651000"/>
                </a:lnTo>
                <a:lnTo>
                  <a:pt x="13204455" y="1663700"/>
                </a:lnTo>
                <a:lnTo>
                  <a:pt x="13200747" y="1676400"/>
                </a:lnTo>
                <a:lnTo>
                  <a:pt x="13278014" y="1676400"/>
                </a:lnTo>
                <a:lnTo>
                  <a:pt x="13274433" y="1663700"/>
                </a:lnTo>
                <a:lnTo>
                  <a:pt x="13267111" y="1651000"/>
                </a:lnTo>
                <a:close/>
              </a:path>
              <a:path extrusionOk="0" h="5029200" w="14795500">
                <a:moveTo>
                  <a:pt x="14153860" y="1651000"/>
                </a:moveTo>
                <a:lnTo>
                  <a:pt x="14098777" y="1651000"/>
                </a:lnTo>
                <a:lnTo>
                  <a:pt x="14091092" y="1663700"/>
                </a:lnTo>
                <a:lnTo>
                  <a:pt x="14087360" y="1676400"/>
                </a:lnTo>
                <a:lnTo>
                  <a:pt x="14164627" y="1676400"/>
                </a:lnTo>
                <a:lnTo>
                  <a:pt x="14161101" y="1663700"/>
                </a:lnTo>
                <a:lnTo>
                  <a:pt x="14153860" y="1651000"/>
                </a:lnTo>
                <a:close/>
              </a:path>
              <a:path extrusionOk="0" h="5029200" w="14795500">
                <a:moveTo>
                  <a:pt x="827188" y="863600"/>
                </a:moveTo>
                <a:lnTo>
                  <a:pt x="818616" y="863600"/>
                </a:lnTo>
                <a:lnTo>
                  <a:pt x="818616" y="1638300"/>
                </a:lnTo>
                <a:lnTo>
                  <a:pt x="806182" y="1651000"/>
                </a:lnTo>
                <a:lnTo>
                  <a:pt x="840286" y="1651000"/>
                </a:lnTo>
                <a:lnTo>
                  <a:pt x="827188" y="1638300"/>
                </a:lnTo>
                <a:lnTo>
                  <a:pt x="827188" y="863600"/>
                </a:lnTo>
                <a:close/>
              </a:path>
              <a:path extrusionOk="0" h="5029200" w="14795500">
                <a:moveTo>
                  <a:pt x="1714144" y="863600"/>
                </a:moveTo>
                <a:lnTo>
                  <a:pt x="1705571" y="863600"/>
                </a:lnTo>
                <a:lnTo>
                  <a:pt x="1705571" y="1638300"/>
                </a:lnTo>
                <a:lnTo>
                  <a:pt x="1693035" y="1651000"/>
                </a:lnTo>
                <a:lnTo>
                  <a:pt x="1727109" y="1651000"/>
                </a:lnTo>
                <a:lnTo>
                  <a:pt x="1714144" y="1638300"/>
                </a:lnTo>
                <a:lnTo>
                  <a:pt x="1714144" y="863600"/>
                </a:lnTo>
                <a:close/>
              </a:path>
              <a:path extrusionOk="0" h="5029200" w="14795500">
                <a:moveTo>
                  <a:pt x="2601099" y="863600"/>
                </a:moveTo>
                <a:lnTo>
                  <a:pt x="2592526" y="863600"/>
                </a:lnTo>
                <a:lnTo>
                  <a:pt x="2592526" y="1638300"/>
                </a:lnTo>
                <a:lnTo>
                  <a:pt x="2579878" y="1651000"/>
                </a:lnTo>
                <a:lnTo>
                  <a:pt x="2613936" y="1651000"/>
                </a:lnTo>
                <a:lnTo>
                  <a:pt x="2601099" y="1638300"/>
                </a:lnTo>
                <a:lnTo>
                  <a:pt x="2601099" y="863600"/>
                </a:lnTo>
                <a:close/>
              </a:path>
              <a:path extrusionOk="0" h="5029200" w="14795500">
                <a:moveTo>
                  <a:pt x="3487991" y="863600"/>
                </a:moveTo>
                <a:lnTo>
                  <a:pt x="3479418" y="863600"/>
                </a:lnTo>
                <a:lnTo>
                  <a:pt x="3479418" y="1638300"/>
                </a:lnTo>
                <a:lnTo>
                  <a:pt x="3466684" y="1651000"/>
                </a:lnTo>
                <a:lnTo>
                  <a:pt x="3500718" y="1651000"/>
                </a:lnTo>
                <a:lnTo>
                  <a:pt x="3487991" y="1638300"/>
                </a:lnTo>
                <a:lnTo>
                  <a:pt x="3487991" y="863600"/>
                </a:lnTo>
                <a:close/>
              </a:path>
              <a:path extrusionOk="0" h="5029200" w="14795500">
                <a:moveTo>
                  <a:pt x="4374933" y="863600"/>
                </a:moveTo>
                <a:lnTo>
                  <a:pt x="4366373" y="863600"/>
                </a:lnTo>
                <a:lnTo>
                  <a:pt x="4366373" y="1638300"/>
                </a:lnTo>
                <a:lnTo>
                  <a:pt x="4353525" y="1651000"/>
                </a:lnTo>
                <a:lnTo>
                  <a:pt x="4387539" y="1651000"/>
                </a:lnTo>
                <a:lnTo>
                  <a:pt x="4374933" y="1638300"/>
                </a:lnTo>
                <a:lnTo>
                  <a:pt x="4374933" y="863600"/>
                </a:lnTo>
                <a:close/>
              </a:path>
              <a:path extrusionOk="0" h="5029200" w="14795500">
                <a:moveTo>
                  <a:pt x="5261889" y="863600"/>
                </a:moveTo>
                <a:lnTo>
                  <a:pt x="5253316" y="863600"/>
                </a:lnTo>
                <a:lnTo>
                  <a:pt x="5253316" y="1638300"/>
                </a:lnTo>
                <a:lnTo>
                  <a:pt x="5240362" y="1651000"/>
                </a:lnTo>
                <a:lnTo>
                  <a:pt x="5274377" y="1651000"/>
                </a:lnTo>
                <a:lnTo>
                  <a:pt x="5261889" y="1638300"/>
                </a:lnTo>
                <a:lnTo>
                  <a:pt x="5261889" y="863600"/>
                </a:lnTo>
                <a:close/>
              </a:path>
              <a:path extrusionOk="0" h="5029200" w="14795500">
                <a:moveTo>
                  <a:pt x="6148844" y="863600"/>
                </a:moveTo>
                <a:lnTo>
                  <a:pt x="6140271" y="863600"/>
                </a:lnTo>
                <a:lnTo>
                  <a:pt x="6140271" y="1638300"/>
                </a:lnTo>
                <a:lnTo>
                  <a:pt x="6127198" y="1651000"/>
                </a:lnTo>
                <a:lnTo>
                  <a:pt x="6161211" y="1651000"/>
                </a:lnTo>
                <a:lnTo>
                  <a:pt x="6148844" y="1638300"/>
                </a:lnTo>
                <a:lnTo>
                  <a:pt x="6148844" y="863600"/>
                </a:lnTo>
                <a:close/>
              </a:path>
              <a:path extrusionOk="0" h="5029200" w="14795500">
                <a:moveTo>
                  <a:pt x="7035736" y="863600"/>
                </a:moveTo>
                <a:lnTo>
                  <a:pt x="7027163" y="863600"/>
                </a:lnTo>
                <a:lnTo>
                  <a:pt x="7027163" y="1638300"/>
                </a:lnTo>
                <a:lnTo>
                  <a:pt x="7014002" y="1651000"/>
                </a:lnTo>
                <a:lnTo>
                  <a:pt x="7048000" y="1651000"/>
                </a:lnTo>
                <a:lnTo>
                  <a:pt x="7035736" y="1638300"/>
                </a:lnTo>
                <a:lnTo>
                  <a:pt x="7035736" y="863600"/>
                </a:lnTo>
                <a:close/>
              </a:path>
              <a:path extrusionOk="0" h="5029200" w="14795500">
                <a:moveTo>
                  <a:pt x="7922691" y="863600"/>
                </a:moveTo>
                <a:lnTo>
                  <a:pt x="7914118" y="863600"/>
                </a:lnTo>
                <a:lnTo>
                  <a:pt x="7914118" y="1638300"/>
                </a:lnTo>
                <a:lnTo>
                  <a:pt x="7901852" y="1651000"/>
                </a:lnTo>
                <a:lnTo>
                  <a:pt x="7935852" y="1651000"/>
                </a:lnTo>
                <a:lnTo>
                  <a:pt x="7922691" y="1638300"/>
                </a:lnTo>
                <a:lnTo>
                  <a:pt x="7922691" y="863600"/>
                </a:lnTo>
                <a:close/>
              </a:path>
              <a:path extrusionOk="0" h="5029200" w="14795500">
                <a:moveTo>
                  <a:pt x="8809634" y="863600"/>
                </a:moveTo>
                <a:lnTo>
                  <a:pt x="8801074" y="863600"/>
                </a:lnTo>
                <a:lnTo>
                  <a:pt x="8801074" y="1638300"/>
                </a:lnTo>
                <a:lnTo>
                  <a:pt x="8788686" y="1651000"/>
                </a:lnTo>
                <a:lnTo>
                  <a:pt x="8822681" y="1651000"/>
                </a:lnTo>
                <a:lnTo>
                  <a:pt x="8809634" y="1638300"/>
                </a:lnTo>
                <a:lnTo>
                  <a:pt x="8809634" y="863600"/>
                </a:lnTo>
                <a:close/>
              </a:path>
              <a:path extrusionOk="0" h="5029200" w="14795500">
                <a:moveTo>
                  <a:pt x="9696538" y="863600"/>
                </a:moveTo>
                <a:lnTo>
                  <a:pt x="9687966" y="863600"/>
                </a:lnTo>
                <a:lnTo>
                  <a:pt x="9687966" y="1638300"/>
                </a:lnTo>
                <a:lnTo>
                  <a:pt x="9675483" y="1651000"/>
                </a:lnTo>
                <a:lnTo>
                  <a:pt x="9709485" y="1651000"/>
                </a:lnTo>
                <a:lnTo>
                  <a:pt x="9696538" y="1638300"/>
                </a:lnTo>
                <a:lnTo>
                  <a:pt x="9696538" y="863600"/>
                </a:lnTo>
                <a:close/>
              </a:path>
              <a:path extrusionOk="0" h="5029200" w="14795500">
                <a:moveTo>
                  <a:pt x="10583493" y="863600"/>
                </a:moveTo>
                <a:lnTo>
                  <a:pt x="10574921" y="863600"/>
                </a:lnTo>
                <a:lnTo>
                  <a:pt x="10574921" y="1638300"/>
                </a:lnTo>
                <a:lnTo>
                  <a:pt x="10562315" y="1651000"/>
                </a:lnTo>
                <a:lnTo>
                  <a:pt x="10596326" y="1651000"/>
                </a:lnTo>
                <a:lnTo>
                  <a:pt x="10583493" y="1638300"/>
                </a:lnTo>
                <a:lnTo>
                  <a:pt x="10583493" y="863600"/>
                </a:lnTo>
                <a:close/>
              </a:path>
              <a:path extrusionOk="0" h="5029200" w="14795500">
                <a:moveTo>
                  <a:pt x="11470436" y="863600"/>
                </a:moveTo>
                <a:lnTo>
                  <a:pt x="11461876" y="863600"/>
                </a:lnTo>
                <a:lnTo>
                  <a:pt x="11461876" y="1638300"/>
                </a:lnTo>
                <a:lnTo>
                  <a:pt x="11449143" y="1651000"/>
                </a:lnTo>
                <a:lnTo>
                  <a:pt x="11483162" y="1651000"/>
                </a:lnTo>
                <a:lnTo>
                  <a:pt x="11470436" y="1638300"/>
                </a:lnTo>
                <a:lnTo>
                  <a:pt x="11470436" y="863600"/>
                </a:lnTo>
                <a:close/>
              </a:path>
              <a:path extrusionOk="0" h="5029200" w="14795500">
                <a:moveTo>
                  <a:pt x="12357379" y="863600"/>
                </a:moveTo>
                <a:lnTo>
                  <a:pt x="12348819" y="863600"/>
                </a:lnTo>
                <a:lnTo>
                  <a:pt x="12348819" y="1638300"/>
                </a:lnTo>
                <a:lnTo>
                  <a:pt x="12335963" y="1651000"/>
                </a:lnTo>
                <a:lnTo>
                  <a:pt x="12369994" y="1651000"/>
                </a:lnTo>
                <a:lnTo>
                  <a:pt x="12357379" y="1638300"/>
                </a:lnTo>
                <a:lnTo>
                  <a:pt x="12357379" y="863600"/>
                </a:lnTo>
                <a:close/>
              </a:path>
              <a:path extrusionOk="0" h="5029200" w="14795500">
                <a:moveTo>
                  <a:pt x="13244283" y="863600"/>
                </a:moveTo>
                <a:lnTo>
                  <a:pt x="13235723" y="863600"/>
                </a:lnTo>
                <a:lnTo>
                  <a:pt x="13235723" y="1638300"/>
                </a:lnTo>
                <a:lnTo>
                  <a:pt x="13222757" y="1651000"/>
                </a:lnTo>
                <a:lnTo>
                  <a:pt x="13256808" y="1651000"/>
                </a:lnTo>
                <a:lnTo>
                  <a:pt x="13244283" y="1638300"/>
                </a:lnTo>
                <a:lnTo>
                  <a:pt x="13244283" y="863600"/>
                </a:lnTo>
                <a:close/>
              </a:path>
              <a:path extrusionOk="0" h="5029200" w="14795500">
                <a:moveTo>
                  <a:pt x="14131226" y="863600"/>
                </a:moveTo>
                <a:lnTo>
                  <a:pt x="14122653" y="863600"/>
                </a:lnTo>
                <a:lnTo>
                  <a:pt x="14122653" y="1638300"/>
                </a:lnTo>
                <a:lnTo>
                  <a:pt x="14109577" y="1651000"/>
                </a:lnTo>
                <a:lnTo>
                  <a:pt x="14143653" y="1651000"/>
                </a:lnTo>
                <a:lnTo>
                  <a:pt x="14131226" y="1638300"/>
                </a:lnTo>
                <a:lnTo>
                  <a:pt x="14131226" y="863600"/>
                </a:lnTo>
                <a:close/>
              </a:path>
              <a:path extrusionOk="0" h="5029200" w="14795500">
                <a:moveTo>
                  <a:pt x="862494" y="825500"/>
                </a:moveTo>
                <a:lnTo>
                  <a:pt x="785215" y="825500"/>
                </a:lnTo>
                <a:lnTo>
                  <a:pt x="788733" y="838200"/>
                </a:lnTo>
                <a:lnTo>
                  <a:pt x="795972" y="850900"/>
                </a:lnTo>
                <a:lnTo>
                  <a:pt x="806182" y="863600"/>
                </a:lnTo>
                <a:lnTo>
                  <a:pt x="840295" y="863600"/>
                </a:lnTo>
                <a:lnTo>
                  <a:pt x="851109" y="850900"/>
                </a:lnTo>
                <a:lnTo>
                  <a:pt x="858789" y="838200"/>
                </a:lnTo>
                <a:lnTo>
                  <a:pt x="862494" y="825500"/>
                </a:lnTo>
                <a:close/>
              </a:path>
              <a:path extrusionOk="0" h="5029200" w="14795500">
                <a:moveTo>
                  <a:pt x="1749170" y="825500"/>
                </a:moveTo>
                <a:lnTo>
                  <a:pt x="1671764" y="825500"/>
                </a:lnTo>
                <a:lnTo>
                  <a:pt x="1675194" y="838200"/>
                </a:lnTo>
                <a:lnTo>
                  <a:pt x="1682500" y="850900"/>
                </a:lnTo>
                <a:lnTo>
                  <a:pt x="1692889" y="863600"/>
                </a:lnTo>
                <a:lnTo>
                  <a:pt x="1727264" y="863600"/>
                </a:lnTo>
                <a:lnTo>
                  <a:pt x="1738048" y="850900"/>
                </a:lnTo>
                <a:lnTo>
                  <a:pt x="1745637" y="838200"/>
                </a:lnTo>
                <a:lnTo>
                  <a:pt x="1749170" y="825500"/>
                </a:lnTo>
                <a:close/>
              </a:path>
              <a:path extrusionOk="0" h="5029200" w="14795500">
                <a:moveTo>
                  <a:pt x="2635846" y="825500"/>
                </a:moveTo>
                <a:lnTo>
                  <a:pt x="2558325" y="825500"/>
                </a:lnTo>
                <a:lnTo>
                  <a:pt x="2561672" y="838200"/>
                </a:lnTo>
                <a:lnTo>
                  <a:pt x="2569044" y="850900"/>
                </a:lnTo>
                <a:lnTo>
                  <a:pt x="2579606" y="863600"/>
                </a:lnTo>
                <a:lnTo>
                  <a:pt x="2614213" y="863600"/>
                </a:lnTo>
                <a:lnTo>
                  <a:pt x="2624954" y="850900"/>
                </a:lnTo>
                <a:lnTo>
                  <a:pt x="2632455" y="838200"/>
                </a:lnTo>
                <a:lnTo>
                  <a:pt x="2635846" y="825500"/>
                </a:lnTo>
                <a:close/>
              </a:path>
              <a:path extrusionOk="0" h="5029200" w="14795500">
                <a:moveTo>
                  <a:pt x="3522509" y="825500"/>
                </a:moveTo>
                <a:lnTo>
                  <a:pt x="3444900" y="825500"/>
                </a:lnTo>
                <a:lnTo>
                  <a:pt x="3448171" y="838200"/>
                </a:lnTo>
                <a:lnTo>
                  <a:pt x="3455596" y="850900"/>
                </a:lnTo>
                <a:lnTo>
                  <a:pt x="3466302" y="863600"/>
                </a:lnTo>
                <a:lnTo>
                  <a:pt x="3501110" y="863600"/>
                </a:lnTo>
                <a:lnTo>
                  <a:pt x="3511822" y="850900"/>
                </a:lnTo>
                <a:lnTo>
                  <a:pt x="3519248" y="838200"/>
                </a:lnTo>
                <a:lnTo>
                  <a:pt x="3522509" y="825500"/>
                </a:lnTo>
                <a:close/>
              </a:path>
              <a:path extrusionOk="0" h="5029200" w="14795500">
                <a:moveTo>
                  <a:pt x="4409160" y="825500"/>
                </a:moveTo>
                <a:lnTo>
                  <a:pt x="4331474" y="825500"/>
                </a:lnTo>
                <a:lnTo>
                  <a:pt x="4334694" y="838200"/>
                </a:lnTo>
                <a:lnTo>
                  <a:pt x="4342189" y="850900"/>
                </a:lnTo>
                <a:lnTo>
                  <a:pt x="4353052" y="863600"/>
                </a:lnTo>
                <a:lnTo>
                  <a:pt x="4388021" y="863600"/>
                </a:lnTo>
                <a:lnTo>
                  <a:pt x="4398676" y="850900"/>
                </a:lnTo>
                <a:lnTo>
                  <a:pt x="4406016" y="838200"/>
                </a:lnTo>
                <a:lnTo>
                  <a:pt x="4409160" y="825500"/>
                </a:lnTo>
                <a:close/>
              </a:path>
              <a:path extrusionOk="0" h="5029200" w="14795500">
                <a:moveTo>
                  <a:pt x="5295798" y="825500"/>
                </a:moveTo>
                <a:lnTo>
                  <a:pt x="5218061" y="825500"/>
                </a:lnTo>
                <a:lnTo>
                  <a:pt x="5221239" y="838200"/>
                </a:lnTo>
                <a:lnTo>
                  <a:pt x="5228807" y="850900"/>
                </a:lnTo>
                <a:lnTo>
                  <a:pt x="5239815" y="863600"/>
                </a:lnTo>
                <a:lnTo>
                  <a:pt x="5274922" y="863600"/>
                </a:lnTo>
                <a:lnTo>
                  <a:pt x="5285506" y="850900"/>
                </a:lnTo>
                <a:lnTo>
                  <a:pt x="5292758" y="838200"/>
                </a:lnTo>
                <a:lnTo>
                  <a:pt x="5295798" y="825500"/>
                </a:lnTo>
                <a:close/>
              </a:path>
              <a:path extrusionOk="0" h="5029200" w="14795500">
                <a:moveTo>
                  <a:pt x="6182448" y="825500"/>
                </a:moveTo>
                <a:lnTo>
                  <a:pt x="6104661" y="825500"/>
                </a:lnTo>
                <a:lnTo>
                  <a:pt x="6107817" y="838200"/>
                </a:lnTo>
                <a:lnTo>
                  <a:pt x="6115456" y="850900"/>
                </a:lnTo>
                <a:lnTo>
                  <a:pt x="6126599" y="863600"/>
                </a:lnTo>
                <a:lnTo>
                  <a:pt x="6161797" y="863600"/>
                </a:lnTo>
                <a:lnTo>
                  <a:pt x="6172299" y="850900"/>
                </a:lnTo>
                <a:lnTo>
                  <a:pt x="6179474" y="838200"/>
                </a:lnTo>
                <a:lnTo>
                  <a:pt x="6182448" y="825500"/>
                </a:lnTo>
                <a:close/>
              </a:path>
              <a:path extrusionOk="0" h="5029200" w="14795500">
                <a:moveTo>
                  <a:pt x="7069073" y="825500"/>
                </a:moveTo>
                <a:lnTo>
                  <a:pt x="6991260" y="825500"/>
                </a:lnTo>
                <a:lnTo>
                  <a:pt x="6994416" y="838200"/>
                </a:lnTo>
                <a:lnTo>
                  <a:pt x="7002116" y="850900"/>
                </a:lnTo>
                <a:lnTo>
                  <a:pt x="7013363" y="863600"/>
                </a:lnTo>
                <a:lnTo>
                  <a:pt x="7048619" y="863600"/>
                </a:lnTo>
                <a:lnTo>
                  <a:pt x="7059048" y="850900"/>
                </a:lnTo>
                <a:lnTo>
                  <a:pt x="7066155" y="838200"/>
                </a:lnTo>
                <a:lnTo>
                  <a:pt x="7069073" y="825500"/>
                </a:lnTo>
                <a:close/>
              </a:path>
              <a:path extrusionOk="0" h="5029200" w="14795500">
                <a:moveTo>
                  <a:pt x="7958594" y="825500"/>
                </a:moveTo>
                <a:lnTo>
                  <a:pt x="7880768" y="825500"/>
                </a:lnTo>
                <a:lnTo>
                  <a:pt x="7883674" y="838200"/>
                </a:lnTo>
                <a:lnTo>
                  <a:pt x="7890781" y="850900"/>
                </a:lnTo>
                <a:lnTo>
                  <a:pt x="7901219" y="863600"/>
                </a:lnTo>
                <a:lnTo>
                  <a:pt x="7936500" y="863600"/>
                </a:lnTo>
                <a:lnTo>
                  <a:pt x="7947753" y="850900"/>
                </a:lnTo>
                <a:lnTo>
                  <a:pt x="7955450" y="838200"/>
                </a:lnTo>
                <a:lnTo>
                  <a:pt x="7958594" y="825500"/>
                </a:lnTo>
                <a:close/>
              </a:path>
              <a:path extrusionOk="0" h="5029200" w="14795500">
                <a:moveTo>
                  <a:pt x="8845206" y="825500"/>
                </a:moveTo>
                <a:lnTo>
                  <a:pt x="8767393" y="825500"/>
                </a:lnTo>
                <a:lnTo>
                  <a:pt x="8770334" y="838200"/>
                </a:lnTo>
                <a:lnTo>
                  <a:pt x="8777518" y="850900"/>
                </a:lnTo>
                <a:lnTo>
                  <a:pt x="8788060" y="863600"/>
                </a:lnTo>
                <a:lnTo>
                  <a:pt x="8823312" y="863600"/>
                </a:lnTo>
                <a:lnTo>
                  <a:pt x="8834454" y="850900"/>
                </a:lnTo>
                <a:lnTo>
                  <a:pt x="8842079" y="838200"/>
                </a:lnTo>
                <a:lnTo>
                  <a:pt x="8845206" y="825500"/>
                </a:lnTo>
                <a:close/>
              </a:path>
              <a:path extrusionOk="0" h="5029200" w="14795500">
                <a:moveTo>
                  <a:pt x="9731806" y="825500"/>
                </a:moveTo>
                <a:lnTo>
                  <a:pt x="9654018" y="825500"/>
                </a:lnTo>
                <a:lnTo>
                  <a:pt x="9657021" y="838200"/>
                </a:lnTo>
                <a:lnTo>
                  <a:pt x="9664272" y="850900"/>
                </a:lnTo>
                <a:lnTo>
                  <a:pt x="9674884" y="863600"/>
                </a:lnTo>
                <a:lnTo>
                  <a:pt x="9710087" y="863600"/>
                </a:lnTo>
                <a:lnTo>
                  <a:pt x="9721120" y="850900"/>
                </a:lnTo>
                <a:lnTo>
                  <a:pt x="9728680" y="838200"/>
                </a:lnTo>
                <a:lnTo>
                  <a:pt x="9731806" y="825500"/>
                </a:lnTo>
                <a:close/>
              </a:path>
              <a:path extrusionOk="0" h="5029200" w="14795500">
                <a:moveTo>
                  <a:pt x="10618406" y="825500"/>
                </a:moveTo>
                <a:lnTo>
                  <a:pt x="10540669" y="825500"/>
                </a:lnTo>
                <a:lnTo>
                  <a:pt x="10543744" y="838200"/>
                </a:lnTo>
                <a:lnTo>
                  <a:pt x="10551075" y="850900"/>
                </a:lnTo>
                <a:lnTo>
                  <a:pt x="10561766" y="863600"/>
                </a:lnTo>
                <a:lnTo>
                  <a:pt x="10596874" y="863600"/>
                </a:lnTo>
                <a:lnTo>
                  <a:pt x="10607769" y="850900"/>
                </a:lnTo>
                <a:lnTo>
                  <a:pt x="10615254" y="838200"/>
                </a:lnTo>
                <a:lnTo>
                  <a:pt x="10618406" y="825500"/>
                </a:lnTo>
                <a:close/>
              </a:path>
              <a:path extrusionOk="0" h="5029200" w="14795500">
                <a:moveTo>
                  <a:pt x="11504993" y="825500"/>
                </a:moveTo>
                <a:lnTo>
                  <a:pt x="11427307" y="825500"/>
                </a:lnTo>
                <a:lnTo>
                  <a:pt x="11430479" y="838200"/>
                </a:lnTo>
                <a:lnTo>
                  <a:pt x="11437895" y="850900"/>
                </a:lnTo>
                <a:lnTo>
                  <a:pt x="11448659" y="863600"/>
                </a:lnTo>
                <a:lnTo>
                  <a:pt x="11483636" y="863600"/>
                </a:lnTo>
                <a:lnTo>
                  <a:pt x="11494391" y="850900"/>
                </a:lnTo>
                <a:lnTo>
                  <a:pt x="11501808" y="838200"/>
                </a:lnTo>
                <a:lnTo>
                  <a:pt x="11504993" y="825500"/>
                </a:lnTo>
                <a:close/>
              </a:path>
              <a:path extrusionOk="0" h="5029200" w="14795500">
                <a:moveTo>
                  <a:pt x="12391567" y="825500"/>
                </a:moveTo>
                <a:lnTo>
                  <a:pt x="12313957" y="825500"/>
                </a:lnTo>
                <a:lnTo>
                  <a:pt x="12317247" y="838200"/>
                </a:lnTo>
                <a:lnTo>
                  <a:pt x="12324749" y="850900"/>
                </a:lnTo>
                <a:lnTo>
                  <a:pt x="12335571" y="863600"/>
                </a:lnTo>
                <a:lnTo>
                  <a:pt x="12370380" y="863600"/>
                </a:lnTo>
                <a:lnTo>
                  <a:pt x="12380983" y="850900"/>
                </a:lnTo>
                <a:lnTo>
                  <a:pt x="12388331" y="838200"/>
                </a:lnTo>
                <a:lnTo>
                  <a:pt x="12391567" y="825500"/>
                </a:lnTo>
                <a:close/>
              </a:path>
              <a:path extrusionOk="0" h="5029200" w="14795500">
                <a:moveTo>
                  <a:pt x="13278129" y="825500"/>
                </a:moveTo>
                <a:lnTo>
                  <a:pt x="13200620" y="825500"/>
                </a:lnTo>
                <a:lnTo>
                  <a:pt x="13204041" y="838200"/>
                </a:lnTo>
                <a:lnTo>
                  <a:pt x="13211619" y="850900"/>
                </a:lnTo>
                <a:lnTo>
                  <a:pt x="13222473" y="863600"/>
                </a:lnTo>
                <a:lnTo>
                  <a:pt x="13257081" y="863600"/>
                </a:lnTo>
                <a:lnTo>
                  <a:pt x="13267535" y="850900"/>
                </a:lnTo>
                <a:lnTo>
                  <a:pt x="13274824" y="838200"/>
                </a:lnTo>
                <a:lnTo>
                  <a:pt x="13278129" y="825500"/>
                </a:lnTo>
                <a:close/>
              </a:path>
              <a:path extrusionOk="0" h="5029200" w="14795500">
                <a:moveTo>
                  <a:pt x="14164703" y="825500"/>
                </a:moveTo>
                <a:lnTo>
                  <a:pt x="14087284" y="825500"/>
                </a:lnTo>
                <a:lnTo>
                  <a:pt x="14090858" y="838200"/>
                </a:lnTo>
                <a:lnTo>
                  <a:pt x="14098525" y="850900"/>
                </a:lnTo>
                <a:lnTo>
                  <a:pt x="14109413" y="863600"/>
                </a:lnTo>
                <a:lnTo>
                  <a:pt x="14143793" y="863600"/>
                </a:lnTo>
                <a:lnTo>
                  <a:pt x="14154079" y="850900"/>
                </a:lnTo>
                <a:lnTo>
                  <a:pt x="14161308" y="838200"/>
                </a:lnTo>
                <a:lnTo>
                  <a:pt x="14164703" y="825500"/>
                </a:lnTo>
                <a:close/>
              </a:path>
              <a:path extrusionOk="0" h="5029200" w="14795500">
                <a:moveTo>
                  <a:pt x="840115" y="787400"/>
                </a:moveTo>
                <a:lnTo>
                  <a:pt x="806342" y="787400"/>
                </a:lnTo>
                <a:lnTo>
                  <a:pt x="796215" y="800100"/>
                </a:lnTo>
                <a:lnTo>
                  <a:pt x="788957" y="812800"/>
                </a:lnTo>
                <a:lnTo>
                  <a:pt x="785291" y="825500"/>
                </a:lnTo>
                <a:lnTo>
                  <a:pt x="862405" y="825500"/>
                </a:lnTo>
                <a:lnTo>
                  <a:pt x="858530" y="812800"/>
                </a:lnTo>
                <a:lnTo>
                  <a:pt x="850831" y="800100"/>
                </a:lnTo>
                <a:lnTo>
                  <a:pt x="840115" y="787400"/>
                </a:lnTo>
                <a:close/>
              </a:path>
              <a:path extrusionOk="0" h="5029200" w="14795500">
                <a:moveTo>
                  <a:pt x="1726820" y="787400"/>
                </a:moveTo>
                <a:lnTo>
                  <a:pt x="1693312" y="787400"/>
                </a:lnTo>
                <a:lnTo>
                  <a:pt x="1683148" y="800100"/>
                </a:lnTo>
                <a:lnTo>
                  <a:pt x="1675791" y="812800"/>
                </a:lnTo>
                <a:lnTo>
                  <a:pt x="1671954" y="825500"/>
                </a:lnTo>
                <a:lnTo>
                  <a:pt x="1748967" y="825500"/>
                </a:lnTo>
                <a:lnTo>
                  <a:pt x="1744999" y="812800"/>
                </a:lnTo>
                <a:lnTo>
                  <a:pt x="1737361" y="800100"/>
                </a:lnTo>
                <a:lnTo>
                  <a:pt x="1726820" y="787400"/>
                </a:lnTo>
                <a:close/>
              </a:path>
              <a:path extrusionOk="0" h="5029200" w="14795500">
                <a:moveTo>
                  <a:pt x="2613542" y="787400"/>
                </a:moveTo>
                <a:lnTo>
                  <a:pt x="2580260" y="787400"/>
                </a:lnTo>
                <a:lnTo>
                  <a:pt x="2570050" y="800100"/>
                </a:lnTo>
                <a:lnTo>
                  <a:pt x="2562608" y="812800"/>
                </a:lnTo>
                <a:lnTo>
                  <a:pt x="2558643" y="825500"/>
                </a:lnTo>
                <a:lnTo>
                  <a:pt x="2635529" y="825500"/>
                </a:lnTo>
                <a:lnTo>
                  <a:pt x="2631494" y="812800"/>
                </a:lnTo>
                <a:lnTo>
                  <a:pt x="2623919" y="800100"/>
                </a:lnTo>
                <a:lnTo>
                  <a:pt x="2613542" y="787400"/>
                </a:lnTo>
                <a:close/>
              </a:path>
              <a:path extrusionOk="0" h="5029200" w="14795500">
                <a:moveTo>
                  <a:pt x="3500247" y="787400"/>
                </a:moveTo>
                <a:lnTo>
                  <a:pt x="3467151" y="787400"/>
                </a:lnTo>
                <a:lnTo>
                  <a:pt x="3456903" y="800100"/>
                </a:lnTo>
                <a:lnTo>
                  <a:pt x="3449380" y="812800"/>
                </a:lnTo>
                <a:lnTo>
                  <a:pt x="3445293" y="825500"/>
                </a:lnTo>
                <a:lnTo>
                  <a:pt x="3522103" y="825500"/>
                </a:lnTo>
                <a:lnTo>
                  <a:pt x="3518005" y="812800"/>
                </a:lnTo>
                <a:lnTo>
                  <a:pt x="3510485" y="800100"/>
                </a:lnTo>
                <a:lnTo>
                  <a:pt x="3500247" y="787400"/>
                </a:lnTo>
                <a:close/>
              </a:path>
              <a:path extrusionOk="0" h="5029200" w="14795500">
                <a:moveTo>
                  <a:pt x="4387005" y="787400"/>
                </a:moveTo>
                <a:lnTo>
                  <a:pt x="4354066" y="787400"/>
                </a:lnTo>
                <a:lnTo>
                  <a:pt x="4343755" y="800100"/>
                </a:lnTo>
                <a:lnTo>
                  <a:pt x="4336148" y="812800"/>
                </a:lnTo>
                <a:lnTo>
                  <a:pt x="4331956" y="825500"/>
                </a:lnTo>
                <a:lnTo>
                  <a:pt x="4408690" y="825500"/>
                </a:lnTo>
                <a:lnTo>
                  <a:pt x="4404562" y="812800"/>
                </a:lnTo>
                <a:lnTo>
                  <a:pt x="4397107" y="800100"/>
                </a:lnTo>
                <a:lnTo>
                  <a:pt x="4387005" y="787400"/>
                </a:lnTo>
                <a:close/>
              </a:path>
              <a:path extrusionOk="0" h="5029200" w="14795500">
                <a:moveTo>
                  <a:pt x="5273779" y="787400"/>
                </a:moveTo>
                <a:lnTo>
                  <a:pt x="5240958" y="787400"/>
                </a:lnTo>
                <a:lnTo>
                  <a:pt x="5230573" y="800100"/>
                </a:lnTo>
                <a:lnTo>
                  <a:pt x="5222880" y="812800"/>
                </a:lnTo>
                <a:lnTo>
                  <a:pt x="5218594" y="825500"/>
                </a:lnTo>
                <a:lnTo>
                  <a:pt x="5295264" y="825500"/>
                </a:lnTo>
                <a:lnTo>
                  <a:pt x="5291131" y="812800"/>
                </a:lnTo>
                <a:lnTo>
                  <a:pt x="5283748" y="800100"/>
                </a:lnTo>
                <a:lnTo>
                  <a:pt x="5273779" y="787400"/>
                </a:lnTo>
                <a:close/>
              </a:path>
              <a:path extrusionOk="0" h="5029200" w="14795500">
                <a:moveTo>
                  <a:pt x="6160581" y="787400"/>
                </a:moveTo>
                <a:lnTo>
                  <a:pt x="6127838" y="787400"/>
                </a:lnTo>
                <a:lnTo>
                  <a:pt x="6117370" y="800100"/>
                </a:lnTo>
                <a:lnTo>
                  <a:pt x="6109592" y="812800"/>
                </a:lnTo>
                <a:lnTo>
                  <a:pt x="6105232" y="825500"/>
                </a:lnTo>
                <a:lnTo>
                  <a:pt x="6181864" y="825500"/>
                </a:lnTo>
                <a:lnTo>
                  <a:pt x="6177735" y="812800"/>
                </a:lnTo>
                <a:lnTo>
                  <a:pt x="6170426" y="800100"/>
                </a:lnTo>
                <a:lnTo>
                  <a:pt x="6160581" y="787400"/>
                </a:lnTo>
                <a:close/>
              </a:path>
              <a:path extrusionOk="0" h="5029200" w="14795500">
                <a:moveTo>
                  <a:pt x="7047348" y="787400"/>
                </a:moveTo>
                <a:lnTo>
                  <a:pt x="7014667" y="787400"/>
                </a:lnTo>
                <a:lnTo>
                  <a:pt x="7004128" y="800100"/>
                </a:lnTo>
                <a:lnTo>
                  <a:pt x="6996281" y="812800"/>
                </a:lnTo>
                <a:lnTo>
                  <a:pt x="6991857" y="825500"/>
                </a:lnTo>
                <a:lnTo>
                  <a:pt x="7068464" y="825500"/>
                </a:lnTo>
                <a:lnTo>
                  <a:pt x="7064345" y="812800"/>
                </a:lnTo>
                <a:lnTo>
                  <a:pt x="7057095" y="800100"/>
                </a:lnTo>
                <a:lnTo>
                  <a:pt x="7047348" y="787400"/>
                </a:lnTo>
                <a:close/>
              </a:path>
              <a:path extrusionOk="0" h="5029200" w="14795500">
                <a:moveTo>
                  <a:pt x="7935178" y="787400"/>
                </a:moveTo>
                <a:lnTo>
                  <a:pt x="7902507" y="787400"/>
                </a:lnTo>
                <a:lnTo>
                  <a:pt x="7892763" y="800100"/>
                </a:lnTo>
                <a:lnTo>
                  <a:pt x="7885515" y="812800"/>
                </a:lnTo>
                <a:lnTo>
                  <a:pt x="7881391" y="825500"/>
                </a:lnTo>
                <a:lnTo>
                  <a:pt x="7957984" y="825500"/>
                </a:lnTo>
                <a:lnTo>
                  <a:pt x="7953555" y="812800"/>
                </a:lnTo>
                <a:lnTo>
                  <a:pt x="7945710" y="800100"/>
                </a:lnTo>
                <a:lnTo>
                  <a:pt x="7935178" y="787400"/>
                </a:lnTo>
                <a:close/>
              </a:path>
              <a:path extrusionOk="0" h="5029200" w="14795500">
                <a:moveTo>
                  <a:pt x="8822015" y="787400"/>
                </a:moveTo>
                <a:lnTo>
                  <a:pt x="8789336" y="787400"/>
                </a:lnTo>
                <a:lnTo>
                  <a:pt x="8779485" y="800100"/>
                </a:lnTo>
                <a:lnTo>
                  <a:pt x="8772161" y="812800"/>
                </a:lnTo>
                <a:lnTo>
                  <a:pt x="8768003" y="825500"/>
                </a:lnTo>
                <a:lnTo>
                  <a:pt x="8844609" y="825500"/>
                </a:lnTo>
                <a:lnTo>
                  <a:pt x="8840221" y="812800"/>
                </a:lnTo>
                <a:lnTo>
                  <a:pt x="8832451" y="800100"/>
                </a:lnTo>
                <a:lnTo>
                  <a:pt x="8822015" y="787400"/>
                </a:lnTo>
                <a:close/>
              </a:path>
              <a:path extrusionOk="0" h="5029200" w="14795500">
                <a:moveTo>
                  <a:pt x="9708848" y="787400"/>
                </a:moveTo>
                <a:lnTo>
                  <a:pt x="9676114" y="787400"/>
                </a:lnTo>
                <a:lnTo>
                  <a:pt x="9666164" y="800100"/>
                </a:lnTo>
                <a:lnTo>
                  <a:pt x="9658774" y="812800"/>
                </a:lnTo>
                <a:lnTo>
                  <a:pt x="9654603" y="825500"/>
                </a:lnTo>
                <a:lnTo>
                  <a:pt x="9731234" y="825500"/>
                </a:lnTo>
                <a:lnTo>
                  <a:pt x="9726904" y="812800"/>
                </a:lnTo>
                <a:lnTo>
                  <a:pt x="9719206" y="800100"/>
                </a:lnTo>
                <a:lnTo>
                  <a:pt x="9708848" y="787400"/>
                </a:lnTo>
                <a:close/>
              </a:path>
              <a:path extrusionOk="0" h="5029200" w="14795500">
                <a:moveTo>
                  <a:pt x="10595732" y="787400"/>
                </a:moveTo>
                <a:lnTo>
                  <a:pt x="10562910" y="787400"/>
                </a:lnTo>
                <a:lnTo>
                  <a:pt x="10552837" y="800100"/>
                </a:lnTo>
                <a:lnTo>
                  <a:pt x="10545376" y="812800"/>
                </a:lnTo>
                <a:lnTo>
                  <a:pt x="10541202" y="825500"/>
                </a:lnTo>
                <a:lnTo>
                  <a:pt x="10617872" y="825500"/>
                </a:lnTo>
                <a:lnTo>
                  <a:pt x="10613627" y="812800"/>
                </a:lnTo>
                <a:lnTo>
                  <a:pt x="10606012" y="800100"/>
                </a:lnTo>
                <a:lnTo>
                  <a:pt x="10595732" y="787400"/>
                </a:lnTo>
                <a:close/>
              </a:path>
              <a:path extrusionOk="0" h="5029200" w="14795500">
                <a:moveTo>
                  <a:pt x="11482623" y="787400"/>
                </a:moveTo>
                <a:lnTo>
                  <a:pt x="11449683" y="787400"/>
                </a:lnTo>
                <a:lnTo>
                  <a:pt x="11439473" y="800100"/>
                </a:lnTo>
                <a:lnTo>
                  <a:pt x="11431940" y="812800"/>
                </a:lnTo>
                <a:lnTo>
                  <a:pt x="11427777" y="825500"/>
                </a:lnTo>
                <a:lnTo>
                  <a:pt x="11504510" y="825500"/>
                </a:lnTo>
                <a:lnTo>
                  <a:pt x="11500359" y="812800"/>
                </a:lnTo>
                <a:lnTo>
                  <a:pt x="11492831" y="800100"/>
                </a:lnTo>
                <a:lnTo>
                  <a:pt x="11482623" y="787400"/>
                </a:lnTo>
                <a:close/>
              </a:path>
              <a:path extrusionOk="0" h="5029200" w="14795500">
                <a:moveTo>
                  <a:pt x="12369531" y="787400"/>
                </a:moveTo>
                <a:lnTo>
                  <a:pt x="12336445" y="787400"/>
                </a:lnTo>
                <a:lnTo>
                  <a:pt x="12326095" y="800100"/>
                </a:lnTo>
                <a:lnTo>
                  <a:pt x="12318494" y="812800"/>
                </a:lnTo>
                <a:lnTo>
                  <a:pt x="12314364" y="825500"/>
                </a:lnTo>
                <a:lnTo>
                  <a:pt x="12391173" y="825500"/>
                </a:lnTo>
                <a:lnTo>
                  <a:pt x="12387122" y="812800"/>
                </a:lnTo>
                <a:lnTo>
                  <a:pt x="12379677" y="800100"/>
                </a:lnTo>
                <a:lnTo>
                  <a:pt x="12369531" y="787400"/>
                </a:lnTo>
                <a:close/>
              </a:path>
              <a:path extrusionOk="0" h="5029200" w="14795500">
                <a:moveTo>
                  <a:pt x="13256428" y="787400"/>
                </a:moveTo>
                <a:lnTo>
                  <a:pt x="13223153" y="787400"/>
                </a:lnTo>
                <a:lnTo>
                  <a:pt x="13212666" y="800100"/>
                </a:lnTo>
                <a:lnTo>
                  <a:pt x="13205009" y="812800"/>
                </a:lnTo>
                <a:lnTo>
                  <a:pt x="13200925" y="825500"/>
                </a:lnTo>
                <a:lnTo>
                  <a:pt x="13277824" y="825500"/>
                </a:lnTo>
                <a:lnTo>
                  <a:pt x="13273894" y="812800"/>
                </a:lnTo>
                <a:lnTo>
                  <a:pt x="13266530" y="800100"/>
                </a:lnTo>
                <a:lnTo>
                  <a:pt x="13256428" y="787400"/>
                </a:lnTo>
                <a:close/>
              </a:path>
              <a:path extrusionOk="0" h="5029200" w="14795500">
                <a:moveTo>
                  <a:pt x="14143376" y="787400"/>
                </a:moveTo>
                <a:lnTo>
                  <a:pt x="14109865" y="787400"/>
                </a:lnTo>
                <a:lnTo>
                  <a:pt x="14099223" y="800100"/>
                </a:lnTo>
                <a:lnTo>
                  <a:pt x="14091508" y="812800"/>
                </a:lnTo>
                <a:lnTo>
                  <a:pt x="14087500" y="825500"/>
                </a:lnTo>
                <a:lnTo>
                  <a:pt x="14164500" y="825500"/>
                </a:lnTo>
                <a:lnTo>
                  <a:pt x="14160708" y="812800"/>
                </a:lnTo>
                <a:lnTo>
                  <a:pt x="14153435" y="800100"/>
                </a:lnTo>
                <a:lnTo>
                  <a:pt x="14143376" y="787400"/>
                </a:lnTo>
                <a:close/>
              </a:path>
              <a:path extrusionOk="0" h="5029200" w="14795500">
                <a:moveTo>
                  <a:pt x="827188" y="12700"/>
                </a:moveTo>
                <a:lnTo>
                  <a:pt x="818616" y="12700"/>
                </a:lnTo>
                <a:lnTo>
                  <a:pt x="818616" y="787400"/>
                </a:lnTo>
                <a:lnTo>
                  <a:pt x="827188" y="787400"/>
                </a:lnTo>
                <a:lnTo>
                  <a:pt x="827188" y="12700"/>
                </a:lnTo>
                <a:close/>
              </a:path>
              <a:path extrusionOk="0" h="5029200" w="14795500">
                <a:moveTo>
                  <a:pt x="1714144" y="12700"/>
                </a:moveTo>
                <a:lnTo>
                  <a:pt x="1705571" y="12700"/>
                </a:lnTo>
                <a:lnTo>
                  <a:pt x="1705571" y="787400"/>
                </a:lnTo>
                <a:lnTo>
                  <a:pt x="1714144" y="787400"/>
                </a:lnTo>
                <a:lnTo>
                  <a:pt x="1714144" y="12700"/>
                </a:lnTo>
                <a:close/>
              </a:path>
              <a:path extrusionOk="0" h="5029200" w="14795500">
                <a:moveTo>
                  <a:pt x="2601099" y="12700"/>
                </a:moveTo>
                <a:lnTo>
                  <a:pt x="2592526" y="12700"/>
                </a:lnTo>
                <a:lnTo>
                  <a:pt x="2592526" y="787400"/>
                </a:lnTo>
                <a:lnTo>
                  <a:pt x="2601099" y="787400"/>
                </a:lnTo>
                <a:lnTo>
                  <a:pt x="2601099" y="12700"/>
                </a:lnTo>
                <a:close/>
              </a:path>
              <a:path extrusionOk="0" h="5029200" w="14795500">
                <a:moveTo>
                  <a:pt x="3487991" y="12700"/>
                </a:moveTo>
                <a:lnTo>
                  <a:pt x="3479418" y="12700"/>
                </a:lnTo>
                <a:lnTo>
                  <a:pt x="3479418" y="787400"/>
                </a:lnTo>
                <a:lnTo>
                  <a:pt x="3487991" y="787400"/>
                </a:lnTo>
                <a:lnTo>
                  <a:pt x="3487991" y="12700"/>
                </a:lnTo>
                <a:close/>
              </a:path>
              <a:path extrusionOk="0" h="5029200" w="14795500">
                <a:moveTo>
                  <a:pt x="4374933" y="12700"/>
                </a:moveTo>
                <a:lnTo>
                  <a:pt x="4366373" y="12700"/>
                </a:lnTo>
                <a:lnTo>
                  <a:pt x="4366373" y="787400"/>
                </a:lnTo>
                <a:lnTo>
                  <a:pt x="4374933" y="787400"/>
                </a:lnTo>
                <a:lnTo>
                  <a:pt x="4374933" y="12700"/>
                </a:lnTo>
                <a:close/>
              </a:path>
              <a:path extrusionOk="0" h="5029200" w="14795500">
                <a:moveTo>
                  <a:pt x="5261889" y="12700"/>
                </a:moveTo>
                <a:lnTo>
                  <a:pt x="5253316" y="12700"/>
                </a:lnTo>
                <a:lnTo>
                  <a:pt x="5253316" y="787400"/>
                </a:lnTo>
                <a:lnTo>
                  <a:pt x="5261889" y="787400"/>
                </a:lnTo>
                <a:lnTo>
                  <a:pt x="5261889" y="12700"/>
                </a:lnTo>
                <a:close/>
              </a:path>
              <a:path extrusionOk="0" h="5029200" w="14795500">
                <a:moveTo>
                  <a:pt x="6148844" y="12700"/>
                </a:moveTo>
                <a:lnTo>
                  <a:pt x="6140271" y="12700"/>
                </a:lnTo>
                <a:lnTo>
                  <a:pt x="6140271" y="787400"/>
                </a:lnTo>
                <a:lnTo>
                  <a:pt x="6148844" y="787400"/>
                </a:lnTo>
                <a:lnTo>
                  <a:pt x="6148844" y="12700"/>
                </a:lnTo>
                <a:close/>
              </a:path>
              <a:path extrusionOk="0" h="5029200" w="14795500">
                <a:moveTo>
                  <a:pt x="7035736" y="12700"/>
                </a:moveTo>
                <a:lnTo>
                  <a:pt x="7027163" y="12700"/>
                </a:lnTo>
                <a:lnTo>
                  <a:pt x="7027163" y="787400"/>
                </a:lnTo>
                <a:lnTo>
                  <a:pt x="7035736" y="787400"/>
                </a:lnTo>
                <a:lnTo>
                  <a:pt x="7035736" y="12700"/>
                </a:lnTo>
                <a:close/>
              </a:path>
              <a:path extrusionOk="0" h="5029200" w="14795500">
                <a:moveTo>
                  <a:pt x="7922691" y="12700"/>
                </a:moveTo>
                <a:lnTo>
                  <a:pt x="7914118" y="12700"/>
                </a:lnTo>
                <a:lnTo>
                  <a:pt x="7914118" y="787400"/>
                </a:lnTo>
                <a:lnTo>
                  <a:pt x="7922691" y="787400"/>
                </a:lnTo>
                <a:lnTo>
                  <a:pt x="7922691" y="12700"/>
                </a:lnTo>
                <a:close/>
              </a:path>
              <a:path extrusionOk="0" h="5029200" w="14795500">
                <a:moveTo>
                  <a:pt x="8809634" y="12700"/>
                </a:moveTo>
                <a:lnTo>
                  <a:pt x="8801074" y="12700"/>
                </a:lnTo>
                <a:lnTo>
                  <a:pt x="8801074" y="787400"/>
                </a:lnTo>
                <a:lnTo>
                  <a:pt x="8809634" y="787400"/>
                </a:lnTo>
                <a:lnTo>
                  <a:pt x="8809634" y="12700"/>
                </a:lnTo>
                <a:close/>
              </a:path>
              <a:path extrusionOk="0" h="5029200" w="14795500">
                <a:moveTo>
                  <a:pt x="9696538" y="12700"/>
                </a:moveTo>
                <a:lnTo>
                  <a:pt x="9687966" y="12700"/>
                </a:lnTo>
                <a:lnTo>
                  <a:pt x="9687966" y="787400"/>
                </a:lnTo>
                <a:lnTo>
                  <a:pt x="9696538" y="787400"/>
                </a:lnTo>
                <a:lnTo>
                  <a:pt x="9696538" y="12700"/>
                </a:lnTo>
                <a:close/>
              </a:path>
              <a:path extrusionOk="0" h="5029200" w="14795500">
                <a:moveTo>
                  <a:pt x="10583493" y="12700"/>
                </a:moveTo>
                <a:lnTo>
                  <a:pt x="10574921" y="12700"/>
                </a:lnTo>
                <a:lnTo>
                  <a:pt x="10574921" y="787400"/>
                </a:lnTo>
                <a:lnTo>
                  <a:pt x="10583493" y="787400"/>
                </a:lnTo>
                <a:lnTo>
                  <a:pt x="10583493" y="12700"/>
                </a:lnTo>
                <a:close/>
              </a:path>
              <a:path extrusionOk="0" h="5029200" w="14795500">
                <a:moveTo>
                  <a:pt x="11470436" y="12700"/>
                </a:moveTo>
                <a:lnTo>
                  <a:pt x="11461876" y="12700"/>
                </a:lnTo>
                <a:lnTo>
                  <a:pt x="11461876" y="787400"/>
                </a:lnTo>
                <a:lnTo>
                  <a:pt x="11470436" y="787400"/>
                </a:lnTo>
                <a:lnTo>
                  <a:pt x="11470436" y="12700"/>
                </a:lnTo>
                <a:close/>
              </a:path>
              <a:path extrusionOk="0" h="5029200" w="14795500">
                <a:moveTo>
                  <a:pt x="12357379" y="12700"/>
                </a:moveTo>
                <a:lnTo>
                  <a:pt x="12348819" y="12700"/>
                </a:lnTo>
                <a:lnTo>
                  <a:pt x="12348819" y="787400"/>
                </a:lnTo>
                <a:lnTo>
                  <a:pt x="12357379" y="787400"/>
                </a:lnTo>
                <a:lnTo>
                  <a:pt x="12357379" y="12700"/>
                </a:lnTo>
                <a:close/>
              </a:path>
              <a:path extrusionOk="0" h="5029200" w="14795500">
                <a:moveTo>
                  <a:pt x="13244283" y="12700"/>
                </a:moveTo>
                <a:lnTo>
                  <a:pt x="13235723" y="12700"/>
                </a:lnTo>
                <a:lnTo>
                  <a:pt x="13235723" y="787400"/>
                </a:lnTo>
                <a:lnTo>
                  <a:pt x="13244283" y="787400"/>
                </a:lnTo>
                <a:lnTo>
                  <a:pt x="13244283" y="12700"/>
                </a:lnTo>
                <a:close/>
              </a:path>
              <a:path extrusionOk="0" h="5029200" w="14795500">
                <a:moveTo>
                  <a:pt x="14131226" y="12700"/>
                </a:moveTo>
                <a:lnTo>
                  <a:pt x="14122653" y="12700"/>
                </a:lnTo>
                <a:lnTo>
                  <a:pt x="14122653" y="787400"/>
                </a:lnTo>
                <a:lnTo>
                  <a:pt x="14131226" y="787400"/>
                </a:lnTo>
                <a:lnTo>
                  <a:pt x="14131226" y="12700"/>
                </a:lnTo>
                <a:close/>
              </a:path>
              <a:path extrusionOk="0" h="5029200" w="14795500">
                <a:moveTo>
                  <a:pt x="851396" y="0"/>
                </a:moveTo>
                <a:lnTo>
                  <a:pt x="795718" y="0"/>
                </a:lnTo>
                <a:lnTo>
                  <a:pt x="806021" y="12700"/>
                </a:lnTo>
                <a:lnTo>
                  <a:pt x="840479" y="12700"/>
                </a:lnTo>
                <a:lnTo>
                  <a:pt x="851396" y="0"/>
                </a:lnTo>
                <a:close/>
              </a:path>
              <a:path extrusionOk="0" h="5029200" w="14795500">
                <a:moveTo>
                  <a:pt x="1738528" y="0"/>
                </a:moveTo>
                <a:lnTo>
                  <a:pt x="1682041" y="0"/>
                </a:lnTo>
                <a:lnTo>
                  <a:pt x="1692596" y="12700"/>
                </a:lnTo>
                <a:lnTo>
                  <a:pt x="1727571" y="12700"/>
                </a:lnTo>
                <a:lnTo>
                  <a:pt x="1738528" y="0"/>
                </a:lnTo>
                <a:close/>
              </a:path>
              <a:path extrusionOk="0" h="5029200" w="14795500">
                <a:moveTo>
                  <a:pt x="2625610" y="0"/>
                </a:moveTo>
                <a:lnTo>
                  <a:pt x="2568412" y="0"/>
                </a:lnTo>
                <a:lnTo>
                  <a:pt x="2579207" y="12700"/>
                </a:lnTo>
                <a:lnTo>
                  <a:pt x="2614628" y="12700"/>
                </a:lnTo>
                <a:lnTo>
                  <a:pt x="2625610" y="0"/>
                </a:lnTo>
                <a:close/>
              </a:path>
              <a:path extrusionOk="0" h="5029200" w="14795500">
                <a:moveTo>
                  <a:pt x="3512632" y="0"/>
                </a:moveTo>
                <a:lnTo>
                  <a:pt x="3454791" y="0"/>
                </a:lnTo>
                <a:lnTo>
                  <a:pt x="3465797" y="12700"/>
                </a:lnTo>
                <a:lnTo>
                  <a:pt x="3501621" y="12700"/>
                </a:lnTo>
                <a:lnTo>
                  <a:pt x="3512632" y="0"/>
                </a:lnTo>
                <a:close/>
              </a:path>
              <a:path extrusionOk="0" h="5029200" w="14795500">
                <a:moveTo>
                  <a:pt x="4399411" y="0"/>
                </a:moveTo>
                <a:lnTo>
                  <a:pt x="4341440" y="0"/>
                </a:lnTo>
                <a:lnTo>
                  <a:pt x="4352584" y="12700"/>
                </a:lnTo>
                <a:lnTo>
                  <a:pt x="4388484" y="12700"/>
                </a:lnTo>
                <a:lnTo>
                  <a:pt x="4399411" y="0"/>
                </a:lnTo>
                <a:close/>
              </a:path>
              <a:path extrusionOk="0" h="5029200" w="14795500">
                <a:moveTo>
                  <a:pt x="5286139" y="0"/>
                </a:moveTo>
                <a:lnTo>
                  <a:pt x="5228154" y="0"/>
                </a:lnTo>
                <a:lnTo>
                  <a:pt x="5239409" y="12700"/>
                </a:lnTo>
                <a:lnTo>
                  <a:pt x="5275318" y="12700"/>
                </a:lnTo>
                <a:lnTo>
                  <a:pt x="5286139" y="0"/>
                </a:lnTo>
                <a:close/>
              </a:path>
              <a:path extrusionOk="0" h="5029200" w="14795500">
                <a:moveTo>
                  <a:pt x="6172855" y="0"/>
                </a:moveTo>
                <a:lnTo>
                  <a:pt x="6114882" y="0"/>
                </a:lnTo>
                <a:lnTo>
                  <a:pt x="6126243" y="12700"/>
                </a:lnTo>
                <a:lnTo>
                  <a:pt x="6162148" y="12700"/>
                </a:lnTo>
                <a:lnTo>
                  <a:pt x="6172855" y="0"/>
                </a:lnTo>
                <a:close/>
              </a:path>
              <a:path extrusionOk="0" h="5029200" w="14795500">
                <a:moveTo>
                  <a:pt x="7059561" y="0"/>
                </a:moveTo>
                <a:lnTo>
                  <a:pt x="7001582" y="0"/>
                </a:lnTo>
                <a:lnTo>
                  <a:pt x="7013032" y="12700"/>
                </a:lnTo>
                <a:lnTo>
                  <a:pt x="7048939" y="12700"/>
                </a:lnTo>
                <a:lnTo>
                  <a:pt x="7059561" y="0"/>
                </a:lnTo>
                <a:close/>
              </a:path>
              <a:path extrusionOk="0" h="5029200" w="14795500">
                <a:moveTo>
                  <a:pt x="7948266" y="0"/>
                </a:moveTo>
                <a:lnTo>
                  <a:pt x="7890282" y="0"/>
                </a:lnTo>
                <a:lnTo>
                  <a:pt x="7900908" y="12700"/>
                </a:lnTo>
                <a:lnTo>
                  <a:pt x="7936820" y="12700"/>
                </a:lnTo>
                <a:lnTo>
                  <a:pt x="7948266" y="0"/>
                </a:lnTo>
                <a:close/>
              </a:path>
              <a:path extrusionOk="0" h="5029200" w="14795500">
                <a:moveTo>
                  <a:pt x="8834981" y="0"/>
                </a:moveTo>
                <a:lnTo>
                  <a:pt x="8777010" y="0"/>
                </a:lnTo>
                <a:lnTo>
                  <a:pt x="8787742" y="12700"/>
                </a:lnTo>
                <a:lnTo>
                  <a:pt x="8823641" y="12700"/>
                </a:lnTo>
                <a:lnTo>
                  <a:pt x="8834981" y="0"/>
                </a:lnTo>
                <a:close/>
              </a:path>
              <a:path extrusionOk="0" h="5029200" w="14795500">
                <a:moveTo>
                  <a:pt x="9721694" y="0"/>
                </a:moveTo>
                <a:lnTo>
                  <a:pt x="9663709" y="0"/>
                </a:lnTo>
                <a:lnTo>
                  <a:pt x="9674534" y="12700"/>
                </a:lnTo>
                <a:lnTo>
                  <a:pt x="9710443" y="12700"/>
                </a:lnTo>
                <a:lnTo>
                  <a:pt x="9721694" y="0"/>
                </a:lnTo>
                <a:close/>
              </a:path>
              <a:path extrusionOk="0" h="5029200" w="14795500">
                <a:moveTo>
                  <a:pt x="10608415" y="0"/>
                </a:moveTo>
                <a:lnTo>
                  <a:pt x="10550437" y="0"/>
                </a:lnTo>
                <a:lnTo>
                  <a:pt x="10561369" y="12700"/>
                </a:lnTo>
                <a:lnTo>
                  <a:pt x="10597275" y="12700"/>
                </a:lnTo>
                <a:lnTo>
                  <a:pt x="10608415" y="0"/>
                </a:lnTo>
                <a:close/>
              </a:path>
              <a:path extrusionOk="0" h="5029200" w="14795500">
                <a:moveTo>
                  <a:pt x="11495136" y="0"/>
                </a:moveTo>
                <a:lnTo>
                  <a:pt x="11437159" y="0"/>
                </a:lnTo>
                <a:lnTo>
                  <a:pt x="11448201" y="12700"/>
                </a:lnTo>
                <a:lnTo>
                  <a:pt x="11484102" y="12700"/>
                </a:lnTo>
                <a:lnTo>
                  <a:pt x="11495136" y="0"/>
                </a:lnTo>
                <a:close/>
              </a:path>
              <a:path extrusionOk="0" h="5029200" w="14795500">
                <a:moveTo>
                  <a:pt x="12381777" y="0"/>
                </a:moveTo>
                <a:lnTo>
                  <a:pt x="12323944" y="0"/>
                </a:lnTo>
                <a:lnTo>
                  <a:pt x="12335065" y="12700"/>
                </a:lnTo>
                <a:lnTo>
                  <a:pt x="12370878" y="12700"/>
                </a:lnTo>
                <a:lnTo>
                  <a:pt x="12381777" y="0"/>
                </a:lnTo>
                <a:close/>
              </a:path>
              <a:path extrusionOk="0" h="5029200" w="14795500">
                <a:moveTo>
                  <a:pt x="13268173" y="0"/>
                </a:moveTo>
                <a:lnTo>
                  <a:pt x="13210957" y="0"/>
                </a:lnTo>
                <a:lnTo>
                  <a:pt x="13222056" y="12700"/>
                </a:lnTo>
                <a:lnTo>
                  <a:pt x="13257486" y="12700"/>
                </a:lnTo>
                <a:lnTo>
                  <a:pt x="13268173" y="0"/>
                </a:lnTo>
                <a:close/>
              </a:path>
              <a:path extrusionOk="0" h="5029200" w="14795500">
                <a:moveTo>
                  <a:pt x="14154540" y="0"/>
                </a:moveTo>
                <a:lnTo>
                  <a:pt x="14098047" y="0"/>
                </a:lnTo>
                <a:lnTo>
                  <a:pt x="14109109" y="12700"/>
                </a:lnTo>
                <a:lnTo>
                  <a:pt x="14144086" y="12700"/>
                </a:lnTo>
                <a:lnTo>
                  <a:pt x="14154540" y="0"/>
                </a:lnTo>
                <a:close/>
              </a:path>
            </a:pathLst>
          </a:custGeom>
          <a:solidFill>
            <a:srgbClr val="E6E6E6">
              <a:alpha val="54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3"/>
          <p:cNvSpPr txBox="1"/>
          <p:nvPr>
            <p:ph type="title"/>
          </p:nvPr>
        </p:nvSpPr>
        <p:spPr>
          <a:xfrm>
            <a:off x="561678" y="458093"/>
            <a:ext cx="4580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83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83"/>
          <p:cNvSpPr/>
          <p:nvPr/>
        </p:nvSpPr>
        <p:spPr>
          <a:xfrm>
            <a:off x="1189622" y="1802222"/>
            <a:ext cx="1729200" cy="2043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3"/>
          <p:cNvSpPr/>
          <p:nvPr/>
        </p:nvSpPr>
        <p:spPr>
          <a:xfrm>
            <a:off x="3097187" y="1802222"/>
            <a:ext cx="1729200" cy="2043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83"/>
          <p:cNvSpPr/>
          <p:nvPr/>
        </p:nvSpPr>
        <p:spPr>
          <a:xfrm>
            <a:off x="5004751" y="1802222"/>
            <a:ext cx="1729200" cy="2043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83"/>
          <p:cNvSpPr/>
          <p:nvPr/>
        </p:nvSpPr>
        <p:spPr>
          <a:xfrm>
            <a:off x="6912314" y="1802222"/>
            <a:ext cx="1729200" cy="2043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3"/>
          <p:cNvSpPr txBox="1"/>
          <p:nvPr>
            <p:ph idx="1" type="body"/>
          </p:nvPr>
        </p:nvSpPr>
        <p:spPr>
          <a:xfrm>
            <a:off x="1351782" y="1980506"/>
            <a:ext cx="143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83"/>
          <p:cNvSpPr txBox="1"/>
          <p:nvPr>
            <p:ph idx="2" type="body"/>
          </p:nvPr>
        </p:nvSpPr>
        <p:spPr>
          <a:xfrm>
            <a:off x="3242815" y="1980506"/>
            <a:ext cx="143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83"/>
          <p:cNvSpPr txBox="1"/>
          <p:nvPr>
            <p:ph idx="3" type="body"/>
          </p:nvPr>
        </p:nvSpPr>
        <p:spPr>
          <a:xfrm>
            <a:off x="5152804" y="1980506"/>
            <a:ext cx="143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83"/>
          <p:cNvSpPr txBox="1"/>
          <p:nvPr>
            <p:ph idx="4" type="body"/>
          </p:nvPr>
        </p:nvSpPr>
        <p:spPr>
          <a:xfrm>
            <a:off x="7060368" y="1980506"/>
            <a:ext cx="143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83"/>
          <p:cNvSpPr txBox="1"/>
          <p:nvPr>
            <p:ph idx="5" type="body"/>
          </p:nvPr>
        </p:nvSpPr>
        <p:spPr>
          <a:xfrm>
            <a:off x="1337675" y="3039074"/>
            <a:ext cx="143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83"/>
          <p:cNvSpPr txBox="1"/>
          <p:nvPr>
            <p:ph idx="6" type="body"/>
          </p:nvPr>
        </p:nvSpPr>
        <p:spPr>
          <a:xfrm>
            <a:off x="1530144" y="2426649"/>
            <a:ext cx="1048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0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83"/>
          <p:cNvSpPr txBox="1"/>
          <p:nvPr>
            <p:ph idx="7" type="body"/>
          </p:nvPr>
        </p:nvSpPr>
        <p:spPr>
          <a:xfrm>
            <a:off x="3407570" y="2426649"/>
            <a:ext cx="1048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0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83"/>
          <p:cNvSpPr txBox="1"/>
          <p:nvPr>
            <p:ph idx="8" type="body"/>
          </p:nvPr>
        </p:nvSpPr>
        <p:spPr>
          <a:xfrm>
            <a:off x="5316029" y="2426649"/>
            <a:ext cx="1048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0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83"/>
          <p:cNvSpPr txBox="1"/>
          <p:nvPr>
            <p:ph idx="9" type="body"/>
          </p:nvPr>
        </p:nvSpPr>
        <p:spPr>
          <a:xfrm>
            <a:off x="7097199" y="2426348"/>
            <a:ext cx="1359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0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83"/>
          <p:cNvSpPr txBox="1"/>
          <p:nvPr>
            <p:ph idx="13" type="body"/>
          </p:nvPr>
        </p:nvSpPr>
        <p:spPr>
          <a:xfrm>
            <a:off x="5004751" y="4016718"/>
            <a:ext cx="3636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83"/>
          <p:cNvSpPr txBox="1"/>
          <p:nvPr>
            <p:ph idx="14" type="body"/>
          </p:nvPr>
        </p:nvSpPr>
        <p:spPr>
          <a:xfrm>
            <a:off x="3242815" y="3039074"/>
            <a:ext cx="143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83"/>
          <p:cNvSpPr txBox="1"/>
          <p:nvPr>
            <p:ph idx="15" type="body"/>
          </p:nvPr>
        </p:nvSpPr>
        <p:spPr>
          <a:xfrm>
            <a:off x="5152803" y="3039074"/>
            <a:ext cx="143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83"/>
          <p:cNvSpPr txBox="1"/>
          <p:nvPr>
            <p:ph idx="16" type="body"/>
          </p:nvPr>
        </p:nvSpPr>
        <p:spPr>
          <a:xfrm>
            <a:off x="7040371" y="3047956"/>
            <a:ext cx="147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2" name="Google Shape;292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3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83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/ LIST_LEFT">
  <p:cSld name="CONTENTS / LIST_LEFT">
    <p:bg>
      <p:bgPr>
        <a:solidFill>
          <a:srgbClr val="FFFFFF">
            <a:alpha val="98431"/>
          </a:srgbClr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9144" y="0"/>
            <a:ext cx="4564856" cy="514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4"/>
          <p:cNvSpPr txBox="1"/>
          <p:nvPr>
            <p:ph type="title"/>
          </p:nvPr>
        </p:nvSpPr>
        <p:spPr>
          <a:xfrm>
            <a:off x="561678" y="445591"/>
            <a:ext cx="3796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84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9" name="Google Shape;299;p84"/>
          <p:cNvSpPr/>
          <p:nvPr/>
        </p:nvSpPr>
        <p:spPr>
          <a:xfrm>
            <a:off x="4539341" y="0"/>
            <a:ext cx="4572000" cy="5129213"/>
          </a:xfrm>
          <a:custGeom>
            <a:rect b="b" l="l" r="r" t="t"/>
            <a:pathLst>
              <a:path extrusionOk="0" h="9118600" w="8128000">
                <a:moveTo>
                  <a:pt x="874578" y="9105900"/>
                </a:moveTo>
                <a:lnTo>
                  <a:pt x="823337" y="9105900"/>
                </a:lnTo>
                <a:lnTo>
                  <a:pt x="813959" y="9118600"/>
                </a:lnTo>
                <a:lnTo>
                  <a:pt x="886141" y="9118600"/>
                </a:lnTo>
                <a:lnTo>
                  <a:pt x="874578" y="9105900"/>
                </a:lnTo>
                <a:close/>
              </a:path>
              <a:path extrusionOk="0" h="9118600" w="8128000">
                <a:moveTo>
                  <a:pt x="1947579" y="9105900"/>
                </a:moveTo>
                <a:lnTo>
                  <a:pt x="1896386" y="9105900"/>
                </a:lnTo>
                <a:lnTo>
                  <a:pt x="1884836" y="9118600"/>
                </a:lnTo>
                <a:lnTo>
                  <a:pt x="1956953" y="9118600"/>
                </a:lnTo>
                <a:lnTo>
                  <a:pt x="1947579" y="9105900"/>
                </a:lnTo>
                <a:close/>
              </a:path>
              <a:path extrusionOk="0" h="9118600" w="8128000">
                <a:moveTo>
                  <a:pt x="2994447" y="9105900"/>
                </a:moveTo>
                <a:lnTo>
                  <a:pt x="2955701" y="9105900"/>
                </a:lnTo>
                <a:lnTo>
                  <a:pt x="2944016" y="9118600"/>
                </a:lnTo>
                <a:lnTo>
                  <a:pt x="3006828" y="9118600"/>
                </a:lnTo>
                <a:lnTo>
                  <a:pt x="2994447" y="9105900"/>
                </a:lnTo>
                <a:close/>
              </a:path>
              <a:path extrusionOk="0" h="9118600" w="8128000">
                <a:moveTo>
                  <a:pt x="4053799" y="9105900"/>
                </a:moveTo>
                <a:lnTo>
                  <a:pt x="4014945" y="9105900"/>
                </a:lnTo>
                <a:lnTo>
                  <a:pt x="4003123" y="9118600"/>
                </a:lnTo>
                <a:lnTo>
                  <a:pt x="4066107" y="9118600"/>
                </a:lnTo>
                <a:lnTo>
                  <a:pt x="4053799" y="9105900"/>
                </a:lnTo>
                <a:close/>
              </a:path>
              <a:path extrusionOk="0" h="9118600" w="8128000">
                <a:moveTo>
                  <a:pt x="5113198" y="9105900"/>
                </a:moveTo>
                <a:lnTo>
                  <a:pt x="5074221" y="9105900"/>
                </a:lnTo>
                <a:lnTo>
                  <a:pt x="5062243" y="9118600"/>
                </a:lnTo>
                <a:lnTo>
                  <a:pt x="5125423" y="9118600"/>
                </a:lnTo>
                <a:lnTo>
                  <a:pt x="5113198" y="9105900"/>
                </a:lnTo>
                <a:close/>
              </a:path>
              <a:path extrusionOk="0" h="9118600" w="8128000">
                <a:moveTo>
                  <a:pt x="6172636" y="9105900"/>
                </a:moveTo>
                <a:lnTo>
                  <a:pt x="6133457" y="9105900"/>
                </a:lnTo>
                <a:lnTo>
                  <a:pt x="6121307" y="9118600"/>
                </a:lnTo>
                <a:lnTo>
                  <a:pt x="6184784" y="9118600"/>
                </a:lnTo>
                <a:lnTo>
                  <a:pt x="6172636" y="9105900"/>
                </a:lnTo>
                <a:close/>
              </a:path>
              <a:path extrusionOk="0" h="9118600" w="8128000">
                <a:moveTo>
                  <a:pt x="7232097" y="9105900"/>
                </a:moveTo>
                <a:lnTo>
                  <a:pt x="7192670" y="9105900"/>
                </a:lnTo>
                <a:lnTo>
                  <a:pt x="7180336" y="9118600"/>
                </a:lnTo>
                <a:lnTo>
                  <a:pt x="7244191" y="9118600"/>
                </a:lnTo>
                <a:lnTo>
                  <a:pt x="7232097" y="9105900"/>
                </a:lnTo>
                <a:close/>
              </a:path>
              <a:path extrusionOk="0" h="9118600" w="8128000">
                <a:moveTo>
                  <a:pt x="860846" y="8166100"/>
                </a:moveTo>
                <a:lnTo>
                  <a:pt x="850610" y="8166100"/>
                </a:lnTo>
                <a:lnTo>
                  <a:pt x="850610" y="9105900"/>
                </a:lnTo>
                <a:lnTo>
                  <a:pt x="860846" y="9105900"/>
                </a:lnTo>
                <a:lnTo>
                  <a:pt x="860846" y="8166100"/>
                </a:lnTo>
                <a:close/>
              </a:path>
              <a:path extrusionOk="0" h="9118600" w="8128000">
                <a:moveTo>
                  <a:pt x="1920331" y="8166100"/>
                </a:moveTo>
                <a:lnTo>
                  <a:pt x="1910095" y="8166100"/>
                </a:lnTo>
                <a:lnTo>
                  <a:pt x="1910095" y="9105900"/>
                </a:lnTo>
                <a:lnTo>
                  <a:pt x="1920331" y="9105900"/>
                </a:lnTo>
                <a:lnTo>
                  <a:pt x="1920331" y="8166100"/>
                </a:lnTo>
                <a:close/>
              </a:path>
              <a:path extrusionOk="0" h="9118600" w="8128000">
                <a:moveTo>
                  <a:pt x="2979803" y="8166100"/>
                </a:moveTo>
                <a:lnTo>
                  <a:pt x="2969567" y="8166100"/>
                </a:lnTo>
                <a:lnTo>
                  <a:pt x="2969567" y="9105900"/>
                </a:lnTo>
                <a:lnTo>
                  <a:pt x="2979803" y="9105900"/>
                </a:lnTo>
                <a:lnTo>
                  <a:pt x="2979803" y="8166100"/>
                </a:lnTo>
                <a:close/>
              </a:path>
              <a:path extrusionOk="0" h="9118600" w="8128000">
                <a:moveTo>
                  <a:pt x="4039224" y="8166100"/>
                </a:moveTo>
                <a:lnTo>
                  <a:pt x="4028975" y="8166100"/>
                </a:lnTo>
                <a:lnTo>
                  <a:pt x="4028975" y="9105900"/>
                </a:lnTo>
                <a:lnTo>
                  <a:pt x="4039224" y="9105900"/>
                </a:lnTo>
                <a:lnTo>
                  <a:pt x="4039224" y="8166100"/>
                </a:lnTo>
                <a:close/>
              </a:path>
              <a:path extrusionOk="0" h="9118600" w="8128000">
                <a:moveTo>
                  <a:pt x="5098684" y="8166100"/>
                </a:moveTo>
                <a:lnTo>
                  <a:pt x="5088460" y="8166100"/>
                </a:lnTo>
                <a:lnTo>
                  <a:pt x="5088460" y="9105900"/>
                </a:lnTo>
                <a:lnTo>
                  <a:pt x="5098684" y="9105900"/>
                </a:lnTo>
                <a:lnTo>
                  <a:pt x="5098684" y="8166100"/>
                </a:lnTo>
                <a:close/>
              </a:path>
              <a:path extrusionOk="0" h="9118600" w="8128000">
                <a:moveTo>
                  <a:pt x="6158156" y="8166100"/>
                </a:moveTo>
                <a:lnTo>
                  <a:pt x="6147932" y="8166100"/>
                </a:lnTo>
                <a:lnTo>
                  <a:pt x="6147932" y="9105900"/>
                </a:lnTo>
                <a:lnTo>
                  <a:pt x="6158156" y="9105900"/>
                </a:lnTo>
                <a:lnTo>
                  <a:pt x="6158156" y="8166100"/>
                </a:lnTo>
                <a:close/>
              </a:path>
              <a:path extrusionOk="0" h="9118600" w="8128000">
                <a:moveTo>
                  <a:pt x="7217628" y="8166100"/>
                </a:moveTo>
                <a:lnTo>
                  <a:pt x="7207404" y="8166100"/>
                </a:lnTo>
                <a:lnTo>
                  <a:pt x="7207404" y="9105900"/>
                </a:lnTo>
                <a:lnTo>
                  <a:pt x="7217628" y="9105900"/>
                </a:lnTo>
                <a:lnTo>
                  <a:pt x="7217628" y="8166100"/>
                </a:lnTo>
                <a:close/>
              </a:path>
              <a:path extrusionOk="0" h="9118600" w="8128000">
                <a:moveTo>
                  <a:pt x="898794" y="8140700"/>
                </a:moveTo>
                <a:lnTo>
                  <a:pt x="809601" y="8140700"/>
                </a:lnTo>
                <a:lnTo>
                  <a:pt x="815489" y="8153400"/>
                </a:lnTo>
                <a:lnTo>
                  <a:pt x="824738" y="8166100"/>
                </a:lnTo>
                <a:lnTo>
                  <a:pt x="884773" y="8166100"/>
                </a:lnTo>
                <a:lnTo>
                  <a:pt x="893307" y="8153400"/>
                </a:lnTo>
                <a:lnTo>
                  <a:pt x="898794" y="8140700"/>
                </a:lnTo>
                <a:close/>
              </a:path>
              <a:path extrusionOk="0" h="9118600" w="8128000">
                <a:moveTo>
                  <a:pt x="1961314" y="8140700"/>
                </a:moveTo>
                <a:lnTo>
                  <a:pt x="1872172" y="8140700"/>
                </a:lnTo>
                <a:lnTo>
                  <a:pt x="1877676" y="8153400"/>
                </a:lnTo>
                <a:lnTo>
                  <a:pt x="1886209" y="8166100"/>
                </a:lnTo>
                <a:lnTo>
                  <a:pt x="1946166" y="8166100"/>
                </a:lnTo>
                <a:lnTo>
                  <a:pt x="1955410" y="8153400"/>
                </a:lnTo>
                <a:lnTo>
                  <a:pt x="1961314" y="8140700"/>
                </a:lnTo>
                <a:close/>
              </a:path>
              <a:path extrusionOk="0" h="9118600" w="8128000">
                <a:moveTo>
                  <a:pt x="3020417" y="8140700"/>
                </a:moveTo>
                <a:lnTo>
                  <a:pt x="2931213" y="8140700"/>
                </a:lnTo>
                <a:lnTo>
                  <a:pt x="2936759" y="8153400"/>
                </a:lnTo>
                <a:lnTo>
                  <a:pt x="2945389" y="8166100"/>
                </a:lnTo>
                <a:lnTo>
                  <a:pt x="3005425" y="8166100"/>
                </a:lnTo>
                <a:lnTo>
                  <a:pt x="3014582" y="8153400"/>
                </a:lnTo>
                <a:lnTo>
                  <a:pt x="3020417" y="8140700"/>
                </a:lnTo>
                <a:close/>
              </a:path>
              <a:path extrusionOk="0" h="9118600" w="8128000">
                <a:moveTo>
                  <a:pt x="4079572" y="8140700"/>
                </a:moveTo>
                <a:lnTo>
                  <a:pt x="3990215" y="8140700"/>
                </a:lnTo>
                <a:lnTo>
                  <a:pt x="3995775" y="8153400"/>
                </a:lnTo>
                <a:lnTo>
                  <a:pt x="4004490" y="8166100"/>
                </a:lnTo>
                <a:lnTo>
                  <a:pt x="4064727" y="8166100"/>
                </a:lnTo>
                <a:lnTo>
                  <a:pt x="4073812" y="8153400"/>
                </a:lnTo>
                <a:lnTo>
                  <a:pt x="4079572" y="8140700"/>
                </a:lnTo>
                <a:close/>
              </a:path>
              <a:path extrusionOk="0" h="9118600" w="8128000">
                <a:moveTo>
                  <a:pt x="5138790" y="8140700"/>
                </a:moveTo>
                <a:lnTo>
                  <a:pt x="5049166" y="8140700"/>
                </a:lnTo>
                <a:lnTo>
                  <a:pt x="5054720" y="8153400"/>
                </a:lnTo>
                <a:lnTo>
                  <a:pt x="5063546" y="8166100"/>
                </a:lnTo>
                <a:lnTo>
                  <a:pt x="5124123" y="8166100"/>
                </a:lnTo>
                <a:lnTo>
                  <a:pt x="5133136" y="8153400"/>
                </a:lnTo>
                <a:lnTo>
                  <a:pt x="5138790" y="8140700"/>
                </a:lnTo>
                <a:close/>
              </a:path>
              <a:path extrusionOk="0" h="9118600" w="8128000">
                <a:moveTo>
                  <a:pt x="6198034" y="8140700"/>
                </a:moveTo>
                <a:lnTo>
                  <a:pt x="6108054" y="8140700"/>
                </a:lnTo>
                <a:lnTo>
                  <a:pt x="6113585" y="8153400"/>
                </a:lnTo>
                <a:lnTo>
                  <a:pt x="6122526" y="8166100"/>
                </a:lnTo>
                <a:lnTo>
                  <a:pt x="6183576" y="8166100"/>
                </a:lnTo>
                <a:lnTo>
                  <a:pt x="6192515" y="8153400"/>
                </a:lnTo>
                <a:lnTo>
                  <a:pt x="6198034" y="8140700"/>
                </a:lnTo>
                <a:close/>
              </a:path>
              <a:path extrusionOk="0" h="9118600" w="8128000">
                <a:moveTo>
                  <a:pt x="7257341" y="8140700"/>
                </a:moveTo>
                <a:lnTo>
                  <a:pt x="7166891" y="8140700"/>
                </a:lnTo>
                <a:lnTo>
                  <a:pt x="7172373" y="8153400"/>
                </a:lnTo>
                <a:lnTo>
                  <a:pt x="7181438" y="8166100"/>
                </a:lnTo>
                <a:lnTo>
                  <a:pt x="7243104" y="8166100"/>
                </a:lnTo>
                <a:lnTo>
                  <a:pt x="7251979" y="8153400"/>
                </a:lnTo>
                <a:lnTo>
                  <a:pt x="7257341" y="8140700"/>
                </a:lnTo>
                <a:close/>
              </a:path>
              <a:path extrusionOk="0" h="9118600" w="8128000">
                <a:moveTo>
                  <a:pt x="8128000" y="8128000"/>
                </a:moveTo>
                <a:lnTo>
                  <a:pt x="0" y="8128000"/>
                </a:lnTo>
                <a:lnTo>
                  <a:pt x="0" y="8140700"/>
                </a:lnTo>
                <a:lnTo>
                  <a:pt x="8128000" y="8140700"/>
                </a:lnTo>
                <a:lnTo>
                  <a:pt x="8128000" y="8128000"/>
                </a:lnTo>
                <a:close/>
              </a:path>
              <a:path extrusionOk="0" h="9118600" w="8128000">
                <a:moveTo>
                  <a:pt x="860846" y="7150100"/>
                </a:moveTo>
                <a:lnTo>
                  <a:pt x="850610" y="7150100"/>
                </a:lnTo>
                <a:lnTo>
                  <a:pt x="850610" y="8077200"/>
                </a:lnTo>
                <a:lnTo>
                  <a:pt x="833735" y="8089900"/>
                </a:lnTo>
                <a:lnTo>
                  <a:pt x="820063" y="8102600"/>
                </a:lnTo>
                <a:lnTo>
                  <a:pt x="810901" y="8115300"/>
                </a:lnTo>
                <a:lnTo>
                  <a:pt x="807557" y="8128000"/>
                </a:lnTo>
                <a:lnTo>
                  <a:pt x="900838" y="8128000"/>
                </a:lnTo>
                <a:lnTo>
                  <a:pt x="897765" y="8115300"/>
                </a:lnTo>
                <a:lnTo>
                  <a:pt x="889310" y="8102600"/>
                </a:lnTo>
                <a:lnTo>
                  <a:pt x="876621" y="8089900"/>
                </a:lnTo>
                <a:lnTo>
                  <a:pt x="860846" y="8077200"/>
                </a:lnTo>
                <a:lnTo>
                  <a:pt x="860846" y="7150100"/>
                </a:lnTo>
                <a:close/>
              </a:path>
              <a:path extrusionOk="0" h="9118600" w="8128000">
                <a:moveTo>
                  <a:pt x="1920331" y="7150100"/>
                </a:moveTo>
                <a:lnTo>
                  <a:pt x="1910095" y="7150100"/>
                </a:lnTo>
                <a:lnTo>
                  <a:pt x="1910095" y="8077200"/>
                </a:lnTo>
                <a:lnTo>
                  <a:pt x="1894320" y="8089900"/>
                </a:lnTo>
                <a:lnTo>
                  <a:pt x="1881631" y="8102600"/>
                </a:lnTo>
                <a:lnTo>
                  <a:pt x="1873176" y="8115300"/>
                </a:lnTo>
                <a:lnTo>
                  <a:pt x="1870102" y="8128000"/>
                </a:lnTo>
                <a:lnTo>
                  <a:pt x="1963384" y="8128000"/>
                </a:lnTo>
                <a:lnTo>
                  <a:pt x="1960039" y="8115300"/>
                </a:lnTo>
                <a:lnTo>
                  <a:pt x="1950877" y="8102600"/>
                </a:lnTo>
                <a:lnTo>
                  <a:pt x="1937206" y="8089900"/>
                </a:lnTo>
                <a:lnTo>
                  <a:pt x="1920331" y="8077200"/>
                </a:lnTo>
                <a:lnTo>
                  <a:pt x="1920331" y="7150100"/>
                </a:lnTo>
                <a:close/>
              </a:path>
              <a:path extrusionOk="0" h="9118600" w="8128000">
                <a:moveTo>
                  <a:pt x="2979803" y="7150100"/>
                </a:moveTo>
                <a:lnTo>
                  <a:pt x="2969567" y="7150100"/>
                </a:lnTo>
                <a:lnTo>
                  <a:pt x="2969567" y="8077200"/>
                </a:lnTo>
                <a:lnTo>
                  <a:pt x="2953648" y="8089900"/>
                </a:lnTo>
                <a:lnTo>
                  <a:pt x="2940828" y="8102600"/>
                </a:lnTo>
                <a:lnTo>
                  <a:pt x="2932278" y="8115300"/>
                </a:lnTo>
                <a:lnTo>
                  <a:pt x="2929168" y="8128000"/>
                </a:lnTo>
                <a:lnTo>
                  <a:pt x="3022462" y="8128000"/>
                </a:lnTo>
                <a:lnTo>
                  <a:pt x="3019154" y="8115300"/>
                </a:lnTo>
                <a:lnTo>
                  <a:pt x="3010086" y="8102600"/>
                </a:lnTo>
                <a:lnTo>
                  <a:pt x="2996541" y="8089900"/>
                </a:lnTo>
                <a:lnTo>
                  <a:pt x="2979803" y="8077200"/>
                </a:lnTo>
                <a:lnTo>
                  <a:pt x="2979803" y="7150100"/>
                </a:lnTo>
                <a:close/>
              </a:path>
              <a:path extrusionOk="0" h="9118600" w="8128000">
                <a:moveTo>
                  <a:pt x="4039224" y="7150100"/>
                </a:moveTo>
                <a:lnTo>
                  <a:pt x="4028975" y="7150100"/>
                </a:lnTo>
                <a:lnTo>
                  <a:pt x="4028975" y="8077200"/>
                </a:lnTo>
                <a:lnTo>
                  <a:pt x="4012935" y="8089900"/>
                </a:lnTo>
                <a:lnTo>
                  <a:pt x="4000010" y="8102600"/>
                </a:lnTo>
                <a:lnTo>
                  <a:pt x="3991385" y="8115300"/>
                </a:lnTo>
                <a:lnTo>
                  <a:pt x="3988246" y="8128000"/>
                </a:lnTo>
                <a:lnTo>
                  <a:pt x="4081541" y="8128000"/>
                </a:lnTo>
                <a:lnTo>
                  <a:pt x="4078261" y="8115300"/>
                </a:lnTo>
                <a:lnTo>
                  <a:pt x="4069269" y="8102600"/>
                </a:lnTo>
                <a:lnTo>
                  <a:pt x="4055834" y="8089900"/>
                </a:lnTo>
                <a:lnTo>
                  <a:pt x="4039224" y="8077200"/>
                </a:lnTo>
                <a:lnTo>
                  <a:pt x="4039224" y="7150100"/>
                </a:lnTo>
                <a:close/>
              </a:path>
              <a:path extrusionOk="0" h="9118600" w="8128000">
                <a:moveTo>
                  <a:pt x="5098684" y="7150100"/>
                </a:moveTo>
                <a:lnTo>
                  <a:pt x="5088460" y="7150100"/>
                </a:lnTo>
                <a:lnTo>
                  <a:pt x="5088460" y="8077200"/>
                </a:lnTo>
                <a:lnTo>
                  <a:pt x="5072271" y="8089900"/>
                </a:lnTo>
                <a:lnTo>
                  <a:pt x="5059215" y="8102600"/>
                </a:lnTo>
                <a:lnTo>
                  <a:pt x="5050498" y="8115300"/>
                </a:lnTo>
                <a:lnTo>
                  <a:pt x="5047325" y="8128000"/>
                </a:lnTo>
                <a:lnTo>
                  <a:pt x="5140606" y="8128000"/>
                </a:lnTo>
                <a:lnTo>
                  <a:pt x="5137363" y="8115300"/>
                </a:lnTo>
                <a:lnTo>
                  <a:pt x="5128465" y="8102600"/>
                </a:lnTo>
                <a:lnTo>
                  <a:pt x="5115157" y="8089900"/>
                </a:lnTo>
                <a:lnTo>
                  <a:pt x="5098684" y="8077200"/>
                </a:lnTo>
                <a:lnTo>
                  <a:pt x="5098684" y="7150100"/>
                </a:lnTo>
                <a:close/>
              </a:path>
              <a:path extrusionOk="0" h="9118600" w="8128000">
                <a:moveTo>
                  <a:pt x="6158156" y="7150100"/>
                </a:moveTo>
                <a:lnTo>
                  <a:pt x="6147932" y="7150100"/>
                </a:lnTo>
                <a:lnTo>
                  <a:pt x="6147932" y="8077200"/>
                </a:lnTo>
                <a:lnTo>
                  <a:pt x="6131599" y="8089900"/>
                </a:lnTo>
                <a:lnTo>
                  <a:pt x="6118413" y="8102600"/>
                </a:lnTo>
                <a:lnTo>
                  <a:pt x="6109601" y="8115300"/>
                </a:lnTo>
                <a:lnTo>
                  <a:pt x="6106390" y="8128000"/>
                </a:lnTo>
                <a:lnTo>
                  <a:pt x="6199685" y="8128000"/>
                </a:lnTo>
                <a:lnTo>
                  <a:pt x="6196475" y="8115300"/>
                </a:lnTo>
                <a:lnTo>
                  <a:pt x="6187664" y="8102600"/>
                </a:lnTo>
                <a:lnTo>
                  <a:pt x="6174482" y="8089900"/>
                </a:lnTo>
                <a:lnTo>
                  <a:pt x="6158156" y="8077200"/>
                </a:lnTo>
                <a:lnTo>
                  <a:pt x="6158156" y="7150100"/>
                </a:lnTo>
                <a:close/>
              </a:path>
              <a:path extrusionOk="0" h="9118600" w="8128000">
                <a:moveTo>
                  <a:pt x="7217628" y="7150100"/>
                </a:moveTo>
                <a:lnTo>
                  <a:pt x="7207404" y="7150100"/>
                </a:lnTo>
                <a:lnTo>
                  <a:pt x="7207404" y="8077200"/>
                </a:lnTo>
                <a:lnTo>
                  <a:pt x="7190929" y="8089900"/>
                </a:lnTo>
                <a:lnTo>
                  <a:pt x="7177616" y="8102600"/>
                </a:lnTo>
                <a:lnTo>
                  <a:pt x="7168714" y="8115300"/>
                </a:lnTo>
                <a:lnTo>
                  <a:pt x="7165469" y="8128000"/>
                </a:lnTo>
                <a:lnTo>
                  <a:pt x="7258750" y="8128000"/>
                </a:lnTo>
                <a:lnTo>
                  <a:pt x="7255577" y="8115300"/>
                </a:lnTo>
                <a:lnTo>
                  <a:pt x="7246862" y="8102600"/>
                </a:lnTo>
                <a:lnTo>
                  <a:pt x="7233810" y="8089900"/>
                </a:lnTo>
                <a:lnTo>
                  <a:pt x="7217628" y="8077200"/>
                </a:lnTo>
                <a:lnTo>
                  <a:pt x="7217628" y="7150100"/>
                </a:lnTo>
                <a:close/>
              </a:path>
              <a:path extrusionOk="0" h="9118600" w="8128000">
                <a:moveTo>
                  <a:pt x="899924" y="7112000"/>
                </a:moveTo>
                <a:lnTo>
                  <a:pt x="808484" y="7112000"/>
                </a:lnTo>
                <a:lnTo>
                  <a:pt x="813816" y="7137400"/>
                </a:lnTo>
                <a:lnTo>
                  <a:pt x="823194" y="7137400"/>
                </a:lnTo>
                <a:lnTo>
                  <a:pt x="835748" y="7150100"/>
                </a:lnTo>
                <a:lnTo>
                  <a:pt x="874662" y="7150100"/>
                </a:lnTo>
                <a:lnTo>
                  <a:pt x="886276" y="7137400"/>
                </a:lnTo>
                <a:lnTo>
                  <a:pt x="894945" y="7124700"/>
                </a:lnTo>
                <a:lnTo>
                  <a:pt x="899924" y="7112000"/>
                </a:lnTo>
                <a:close/>
              </a:path>
              <a:path extrusionOk="0" h="9118600" w="8128000">
                <a:moveTo>
                  <a:pt x="1962457" y="7112000"/>
                </a:moveTo>
                <a:lnTo>
                  <a:pt x="1871029" y="7112000"/>
                </a:lnTo>
                <a:lnTo>
                  <a:pt x="1876014" y="7124700"/>
                </a:lnTo>
                <a:lnTo>
                  <a:pt x="1884680" y="7137400"/>
                </a:lnTo>
                <a:lnTo>
                  <a:pt x="1896288" y="7150100"/>
                </a:lnTo>
                <a:lnTo>
                  <a:pt x="1935184" y="7150100"/>
                </a:lnTo>
                <a:lnTo>
                  <a:pt x="1947733" y="7137400"/>
                </a:lnTo>
                <a:lnTo>
                  <a:pt x="1957112" y="7137400"/>
                </a:lnTo>
                <a:lnTo>
                  <a:pt x="1962457" y="7112000"/>
                </a:lnTo>
                <a:close/>
              </a:path>
              <a:path extrusionOk="0" h="9118600" w="8128000">
                <a:moveTo>
                  <a:pt x="3021548" y="7112000"/>
                </a:moveTo>
                <a:lnTo>
                  <a:pt x="2930108" y="7112000"/>
                </a:lnTo>
                <a:lnTo>
                  <a:pt x="2935127" y="7124700"/>
                </a:lnTo>
                <a:lnTo>
                  <a:pt x="2943884" y="7137400"/>
                </a:lnTo>
                <a:lnTo>
                  <a:pt x="2955618" y="7150100"/>
                </a:lnTo>
                <a:lnTo>
                  <a:pt x="2994525" y="7150100"/>
                </a:lnTo>
                <a:lnTo>
                  <a:pt x="3006957" y="7137400"/>
                </a:lnTo>
                <a:lnTo>
                  <a:pt x="3016249" y="7137400"/>
                </a:lnTo>
                <a:lnTo>
                  <a:pt x="3021548" y="7112000"/>
                </a:lnTo>
                <a:close/>
              </a:path>
              <a:path extrusionOk="0" h="9118600" w="8128000">
                <a:moveTo>
                  <a:pt x="4080626" y="7112000"/>
                </a:moveTo>
                <a:lnTo>
                  <a:pt x="3989161" y="7112000"/>
                </a:lnTo>
                <a:lnTo>
                  <a:pt x="3994203" y="7124700"/>
                </a:lnTo>
                <a:lnTo>
                  <a:pt x="4003039" y="7137400"/>
                </a:lnTo>
                <a:lnTo>
                  <a:pt x="4014889" y="7150100"/>
                </a:lnTo>
                <a:lnTo>
                  <a:pt x="4053855" y="7150100"/>
                </a:lnTo>
                <a:lnTo>
                  <a:pt x="4066193" y="7137400"/>
                </a:lnTo>
                <a:lnTo>
                  <a:pt x="4075397" y="7137400"/>
                </a:lnTo>
                <a:lnTo>
                  <a:pt x="4080626" y="7112000"/>
                </a:lnTo>
                <a:close/>
              </a:path>
              <a:path extrusionOk="0" h="9118600" w="8128000">
                <a:moveTo>
                  <a:pt x="5139717" y="7112000"/>
                </a:moveTo>
                <a:lnTo>
                  <a:pt x="5048214" y="7112000"/>
                </a:lnTo>
                <a:lnTo>
                  <a:pt x="5053270" y="7124700"/>
                </a:lnTo>
                <a:lnTo>
                  <a:pt x="5062193" y="7137400"/>
                </a:lnTo>
                <a:lnTo>
                  <a:pt x="5074188" y="7150100"/>
                </a:lnTo>
                <a:lnTo>
                  <a:pt x="5113228" y="7150100"/>
                </a:lnTo>
                <a:lnTo>
                  <a:pt x="5125468" y="7137400"/>
                </a:lnTo>
                <a:lnTo>
                  <a:pt x="5134574" y="7124700"/>
                </a:lnTo>
                <a:lnTo>
                  <a:pt x="5139717" y="7112000"/>
                </a:lnTo>
                <a:close/>
              </a:path>
              <a:path extrusionOk="0" h="9118600" w="8128000">
                <a:moveTo>
                  <a:pt x="6198821" y="7112000"/>
                </a:moveTo>
                <a:lnTo>
                  <a:pt x="6107267" y="7112000"/>
                </a:lnTo>
                <a:lnTo>
                  <a:pt x="6112312" y="7124700"/>
                </a:lnTo>
                <a:lnTo>
                  <a:pt x="6121318" y="7137400"/>
                </a:lnTo>
                <a:lnTo>
                  <a:pt x="6133465" y="7150100"/>
                </a:lnTo>
                <a:lnTo>
                  <a:pt x="6172623" y="7150100"/>
                </a:lnTo>
                <a:lnTo>
                  <a:pt x="6184770" y="7137400"/>
                </a:lnTo>
                <a:lnTo>
                  <a:pt x="6193776" y="7124700"/>
                </a:lnTo>
                <a:lnTo>
                  <a:pt x="6198821" y="7112000"/>
                </a:lnTo>
                <a:close/>
              </a:path>
              <a:path extrusionOk="0" h="9118600" w="8128000">
                <a:moveTo>
                  <a:pt x="7257925" y="7112000"/>
                </a:moveTo>
                <a:lnTo>
                  <a:pt x="7166294" y="7112000"/>
                </a:lnTo>
                <a:lnTo>
                  <a:pt x="7171330" y="7124700"/>
                </a:lnTo>
                <a:lnTo>
                  <a:pt x="7180425" y="7137400"/>
                </a:lnTo>
                <a:lnTo>
                  <a:pt x="7192732" y="7150100"/>
                </a:lnTo>
                <a:lnTo>
                  <a:pt x="7232032" y="7150100"/>
                </a:lnTo>
                <a:lnTo>
                  <a:pt x="7244091" y="7137400"/>
                </a:lnTo>
                <a:lnTo>
                  <a:pt x="7252993" y="7124700"/>
                </a:lnTo>
                <a:lnTo>
                  <a:pt x="7257925" y="7112000"/>
                </a:lnTo>
                <a:close/>
              </a:path>
              <a:path extrusionOk="0" h="9118600" w="8128000">
                <a:moveTo>
                  <a:pt x="888813" y="7073900"/>
                </a:moveTo>
                <a:lnTo>
                  <a:pt x="820584" y="7073900"/>
                </a:lnTo>
                <a:lnTo>
                  <a:pt x="811387" y="7086600"/>
                </a:lnTo>
                <a:lnTo>
                  <a:pt x="807684" y="7112000"/>
                </a:lnTo>
                <a:lnTo>
                  <a:pt x="900711" y="7112000"/>
                </a:lnTo>
                <a:lnTo>
                  <a:pt x="897299" y="7086600"/>
                </a:lnTo>
                <a:lnTo>
                  <a:pt x="888813" y="7073900"/>
                </a:lnTo>
                <a:close/>
              </a:path>
              <a:path extrusionOk="0" h="9118600" w="8128000">
                <a:moveTo>
                  <a:pt x="1950376" y="7073900"/>
                </a:moveTo>
                <a:lnTo>
                  <a:pt x="1882115" y="7073900"/>
                </a:lnTo>
                <a:lnTo>
                  <a:pt x="1873635" y="7086600"/>
                </a:lnTo>
                <a:lnTo>
                  <a:pt x="1870242" y="7112000"/>
                </a:lnTo>
                <a:lnTo>
                  <a:pt x="1963257" y="7112000"/>
                </a:lnTo>
                <a:lnTo>
                  <a:pt x="1959568" y="7086600"/>
                </a:lnTo>
                <a:lnTo>
                  <a:pt x="1950376" y="7073900"/>
                </a:lnTo>
                <a:close/>
              </a:path>
              <a:path extrusionOk="0" h="9118600" w="8128000">
                <a:moveTo>
                  <a:pt x="3009569" y="7073900"/>
                </a:moveTo>
                <a:lnTo>
                  <a:pt x="2941336" y="7073900"/>
                </a:lnTo>
                <a:lnTo>
                  <a:pt x="2932760" y="7086600"/>
                </a:lnTo>
                <a:lnTo>
                  <a:pt x="2929308" y="7112000"/>
                </a:lnTo>
                <a:lnTo>
                  <a:pt x="3022322" y="7112000"/>
                </a:lnTo>
                <a:lnTo>
                  <a:pt x="3018668" y="7086600"/>
                </a:lnTo>
                <a:lnTo>
                  <a:pt x="3009569" y="7073900"/>
                </a:lnTo>
                <a:close/>
              </a:path>
              <a:path extrusionOk="0" h="9118600" w="8128000">
                <a:moveTo>
                  <a:pt x="4068707" y="7073900"/>
                </a:moveTo>
                <a:lnTo>
                  <a:pt x="4000553" y="7073900"/>
                </a:lnTo>
                <a:lnTo>
                  <a:pt x="3991899" y="7086600"/>
                </a:lnTo>
                <a:lnTo>
                  <a:pt x="3988399" y="7112000"/>
                </a:lnTo>
                <a:lnTo>
                  <a:pt x="4081388" y="7112000"/>
                </a:lnTo>
                <a:lnTo>
                  <a:pt x="4077729" y="7086600"/>
                </a:lnTo>
                <a:lnTo>
                  <a:pt x="4068707" y="7073900"/>
                </a:lnTo>
                <a:close/>
              </a:path>
              <a:path extrusionOk="0" h="9118600" w="8128000">
                <a:moveTo>
                  <a:pt x="5127835" y="7073900"/>
                </a:moveTo>
                <a:lnTo>
                  <a:pt x="5059831" y="7073900"/>
                </a:lnTo>
                <a:lnTo>
                  <a:pt x="5051080" y="7086600"/>
                </a:lnTo>
                <a:lnTo>
                  <a:pt x="5047490" y="7112000"/>
                </a:lnTo>
                <a:lnTo>
                  <a:pt x="5140441" y="7112000"/>
                </a:lnTo>
                <a:lnTo>
                  <a:pt x="5136772" y="7086600"/>
                </a:lnTo>
                <a:lnTo>
                  <a:pt x="5127835" y="7073900"/>
                </a:lnTo>
                <a:close/>
              </a:path>
              <a:path extrusionOk="0" h="9118600" w="8128000">
                <a:moveTo>
                  <a:pt x="6186939" y="7073900"/>
                </a:moveTo>
                <a:lnTo>
                  <a:pt x="6119133" y="7073900"/>
                </a:lnTo>
                <a:lnTo>
                  <a:pt x="6110283" y="7086600"/>
                </a:lnTo>
                <a:lnTo>
                  <a:pt x="6106594" y="7112000"/>
                </a:lnTo>
                <a:lnTo>
                  <a:pt x="6199481" y="7112000"/>
                </a:lnTo>
                <a:lnTo>
                  <a:pt x="6195787" y="7086600"/>
                </a:lnTo>
                <a:lnTo>
                  <a:pt x="6186939" y="7073900"/>
                </a:lnTo>
                <a:close/>
              </a:path>
              <a:path extrusionOk="0" h="9118600" w="8128000">
                <a:moveTo>
                  <a:pt x="7246014" y="7073900"/>
                </a:moveTo>
                <a:lnTo>
                  <a:pt x="7178459" y="7073900"/>
                </a:lnTo>
                <a:lnTo>
                  <a:pt x="7169508" y="7086600"/>
                </a:lnTo>
                <a:lnTo>
                  <a:pt x="7165697" y="7112000"/>
                </a:lnTo>
                <a:lnTo>
                  <a:pt x="7258522" y="7112000"/>
                </a:lnTo>
                <a:lnTo>
                  <a:pt x="7254781" y="7086600"/>
                </a:lnTo>
                <a:lnTo>
                  <a:pt x="7246014" y="7073900"/>
                </a:lnTo>
                <a:close/>
              </a:path>
              <a:path extrusionOk="0" h="9118600" w="8128000">
                <a:moveTo>
                  <a:pt x="860846" y="6134100"/>
                </a:moveTo>
                <a:lnTo>
                  <a:pt x="850610" y="6134100"/>
                </a:lnTo>
                <a:lnTo>
                  <a:pt x="850610" y="7061200"/>
                </a:lnTo>
                <a:lnTo>
                  <a:pt x="834062" y="7073900"/>
                </a:lnTo>
                <a:lnTo>
                  <a:pt x="876310" y="7073900"/>
                </a:lnTo>
                <a:lnTo>
                  <a:pt x="860846" y="7061200"/>
                </a:lnTo>
                <a:lnTo>
                  <a:pt x="860846" y="6134100"/>
                </a:lnTo>
                <a:close/>
              </a:path>
              <a:path extrusionOk="0" h="9118600" w="8128000">
                <a:moveTo>
                  <a:pt x="1920331" y="6134100"/>
                </a:moveTo>
                <a:lnTo>
                  <a:pt x="1910095" y="6134100"/>
                </a:lnTo>
                <a:lnTo>
                  <a:pt x="1910095" y="7061200"/>
                </a:lnTo>
                <a:lnTo>
                  <a:pt x="1894622" y="7073900"/>
                </a:lnTo>
                <a:lnTo>
                  <a:pt x="1936893" y="7073900"/>
                </a:lnTo>
                <a:lnTo>
                  <a:pt x="1920331" y="7061200"/>
                </a:lnTo>
                <a:lnTo>
                  <a:pt x="1920331" y="6134100"/>
                </a:lnTo>
                <a:close/>
              </a:path>
              <a:path extrusionOk="0" h="9118600" w="8128000">
                <a:moveTo>
                  <a:pt x="2979803" y="6134100"/>
                </a:moveTo>
                <a:lnTo>
                  <a:pt x="2969567" y="6134100"/>
                </a:lnTo>
                <a:lnTo>
                  <a:pt x="2969567" y="7061200"/>
                </a:lnTo>
                <a:lnTo>
                  <a:pt x="2953963" y="7073900"/>
                </a:lnTo>
                <a:lnTo>
                  <a:pt x="2996216" y="7073900"/>
                </a:lnTo>
                <a:lnTo>
                  <a:pt x="2979803" y="7061200"/>
                </a:lnTo>
                <a:lnTo>
                  <a:pt x="2979803" y="6134100"/>
                </a:lnTo>
                <a:close/>
              </a:path>
              <a:path extrusionOk="0" h="9118600" w="8128000">
                <a:moveTo>
                  <a:pt x="4039224" y="6134100"/>
                </a:moveTo>
                <a:lnTo>
                  <a:pt x="4028975" y="6134100"/>
                </a:lnTo>
                <a:lnTo>
                  <a:pt x="4028975" y="7061200"/>
                </a:lnTo>
                <a:lnTo>
                  <a:pt x="4013273" y="7073900"/>
                </a:lnTo>
                <a:lnTo>
                  <a:pt x="4055485" y="7073900"/>
                </a:lnTo>
                <a:lnTo>
                  <a:pt x="4039224" y="7061200"/>
                </a:lnTo>
                <a:lnTo>
                  <a:pt x="4039224" y="6134100"/>
                </a:lnTo>
                <a:close/>
              </a:path>
              <a:path extrusionOk="0" h="9118600" w="8128000">
                <a:moveTo>
                  <a:pt x="5098684" y="6134100"/>
                </a:moveTo>
                <a:lnTo>
                  <a:pt x="5088460" y="6134100"/>
                </a:lnTo>
                <a:lnTo>
                  <a:pt x="5088460" y="7061200"/>
                </a:lnTo>
                <a:lnTo>
                  <a:pt x="5072654" y="7073900"/>
                </a:lnTo>
                <a:lnTo>
                  <a:pt x="5114761" y="7073900"/>
                </a:lnTo>
                <a:lnTo>
                  <a:pt x="5098684" y="7061200"/>
                </a:lnTo>
                <a:lnTo>
                  <a:pt x="5098684" y="6134100"/>
                </a:lnTo>
                <a:close/>
              </a:path>
              <a:path extrusionOk="0" h="9118600" w="8128000">
                <a:moveTo>
                  <a:pt x="6158156" y="6134100"/>
                </a:moveTo>
                <a:lnTo>
                  <a:pt x="6147932" y="6134100"/>
                </a:lnTo>
                <a:lnTo>
                  <a:pt x="6147932" y="7061200"/>
                </a:lnTo>
                <a:lnTo>
                  <a:pt x="6132049" y="7073900"/>
                </a:lnTo>
                <a:lnTo>
                  <a:pt x="6174030" y="7073900"/>
                </a:lnTo>
                <a:lnTo>
                  <a:pt x="6158156" y="7061200"/>
                </a:lnTo>
                <a:lnTo>
                  <a:pt x="6158156" y="6134100"/>
                </a:lnTo>
                <a:close/>
              </a:path>
              <a:path extrusionOk="0" h="9118600" w="8128000">
                <a:moveTo>
                  <a:pt x="7217628" y="6134100"/>
                </a:moveTo>
                <a:lnTo>
                  <a:pt x="7207404" y="6134100"/>
                </a:lnTo>
                <a:lnTo>
                  <a:pt x="7207404" y="7061200"/>
                </a:lnTo>
                <a:lnTo>
                  <a:pt x="7191456" y="7073900"/>
                </a:lnTo>
                <a:lnTo>
                  <a:pt x="7233278" y="7073900"/>
                </a:lnTo>
                <a:lnTo>
                  <a:pt x="7217628" y="7061200"/>
                </a:lnTo>
                <a:lnTo>
                  <a:pt x="7217628" y="6134100"/>
                </a:lnTo>
                <a:close/>
              </a:path>
              <a:path extrusionOk="0" h="9118600" w="8128000">
                <a:moveTo>
                  <a:pt x="900292" y="6096000"/>
                </a:moveTo>
                <a:lnTo>
                  <a:pt x="808103" y="6096000"/>
                </a:lnTo>
                <a:lnTo>
                  <a:pt x="812718" y="6108700"/>
                </a:lnTo>
                <a:lnTo>
                  <a:pt x="821998" y="6121400"/>
                </a:lnTo>
                <a:lnTo>
                  <a:pt x="834958" y="6134100"/>
                </a:lnTo>
                <a:lnTo>
                  <a:pt x="875432" y="6134100"/>
                </a:lnTo>
                <a:lnTo>
                  <a:pt x="887437" y="6121400"/>
                </a:lnTo>
                <a:lnTo>
                  <a:pt x="896008" y="6108700"/>
                </a:lnTo>
                <a:lnTo>
                  <a:pt x="900292" y="6096000"/>
                </a:lnTo>
                <a:close/>
              </a:path>
              <a:path extrusionOk="0" h="9118600" w="8128000">
                <a:moveTo>
                  <a:pt x="1962850" y="6096000"/>
                </a:moveTo>
                <a:lnTo>
                  <a:pt x="1870648" y="6096000"/>
                </a:lnTo>
                <a:lnTo>
                  <a:pt x="1874933" y="6108700"/>
                </a:lnTo>
                <a:lnTo>
                  <a:pt x="1883504" y="6121400"/>
                </a:lnTo>
                <a:lnTo>
                  <a:pt x="1895509" y="6134100"/>
                </a:lnTo>
                <a:lnTo>
                  <a:pt x="1935985" y="6134100"/>
                </a:lnTo>
                <a:lnTo>
                  <a:pt x="1948949" y="6121400"/>
                </a:lnTo>
                <a:lnTo>
                  <a:pt x="1958234" y="6108700"/>
                </a:lnTo>
                <a:lnTo>
                  <a:pt x="1962850" y="6096000"/>
                </a:lnTo>
                <a:close/>
              </a:path>
              <a:path extrusionOk="0" h="9118600" w="8128000">
                <a:moveTo>
                  <a:pt x="3021916" y="6096000"/>
                </a:moveTo>
                <a:lnTo>
                  <a:pt x="2929714" y="6096000"/>
                </a:lnTo>
                <a:lnTo>
                  <a:pt x="2934048" y="6108700"/>
                </a:lnTo>
                <a:lnTo>
                  <a:pt x="2942716" y="6121400"/>
                </a:lnTo>
                <a:lnTo>
                  <a:pt x="2954846" y="6134100"/>
                </a:lnTo>
                <a:lnTo>
                  <a:pt x="2995316" y="6134100"/>
                </a:lnTo>
                <a:lnTo>
                  <a:pt x="3008156" y="6121400"/>
                </a:lnTo>
                <a:lnTo>
                  <a:pt x="3017347" y="6108700"/>
                </a:lnTo>
                <a:lnTo>
                  <a:pt x="3021916" y="6096000"/>
                </a:lnTo>
                <a:close/>
              </a:path>
              <a:path extrusionOk="0" h="9118600" w="8128000">
                <a:moveTo>
                  <a:pt x="4080994" y="6096000"/>
                </a:moveTo>
                <a:lnTo>
                  <a:pt x="3988792" y="6096000"/>
                </a:lnTo>
                <a:lnTo>
                  <a:pt x="3993162" y="6108700"/>
                </a:lnTo>
                <a:lnTo>
                  <a:pt x="4001907" y="6121400"/>
                </a:lnTo>
                <a:lnTo>
                  <a:pt x="4014140" y="6134100"/>
                </a:lnTo>
                <a:lnTo>
                  <a:pt x="4054611" y="6134100"/>
                </a:lnTo>
                <a:lnTo>
                  <a:pt x="4067344" y="6121400"/>
                </a:lnTo>
                <a:lnTo>
                  <a:pt x="4076459" y="6108700"/>
                </a:lnTo>
                <a:lnTo>
                  <a:pt x="4080994" y="6096000"/>
                </a:lnTo>
                <a:close/>
              </a:path>
              <a:path extrusionOk="0" h="9118600" w="8128000">
                <a:moveTo>
                  <a:pt x="5140060" y="6096000"/>
                </a:moveTo>
                <a:lnTo>
                  <a:pt x="5047884" y="6096000"/>
                </a:lnTo>
                <a:lnTo>
                  <a:pt x="5052293" y="6108700"/>
                </a:lnTo>
                <a:lnTo>
                  <a:pt x="5061128" y="6121400"/>
                </a:lnTo>
                <a:lnTo>
                  <a:pt x="5073485" y="6134100"/>
                </a:lnTo>
                <a:lnTo>
                  <a:pt x="5113939" y="6134100"/>
                </a:lnTo>
                <a:lnTo>
                  <a:pt x="5126544" y="6121400"/>
                </a:lnTo>
                <a:lnTo>
                  <a:pt x="5135563" y="6108700"/>
                </a:lnTo>
                <a:lnTo>
                  <a:pt x="5140060" y="6096000"/>
                </a:lnTo>
                <a:close/>
              </a:path>
              <a:path extrusionOk="0" h="9118600" w="8128000">
                <a:moveTo>
                  <a:pt x="6199126" y="6096000"/>
                </a:moveTo>
                <a:lnTo>
                  <a:pt x="6106949" y="6096000"/>
                </a:lnTo>
                <a:lnTo>
                  <a:pt x="6111406" y="6108700"/>
                </a:lnTo>
                <a:lnTo>
                  <a:pt x="6120335" y="6121400"/>
                </a:lnTo>
                <a:lnTo>
                  <a:pt x="6132817" y="6134100"/>
                </a:lnTo>
                <a:lnTo>
                  <a:pt x="6173264" y="6134100"/>
                </a:lnTo>
                <a:lnTo>
                  <a:pt x="6185742" y="6121400"/>
                </a:lnTo>
                <a:lnTo>
                  <a:pt x="6194669" y="6108700"/>
                </a:lnTo>
                <a:lnTo>
                  <a:pt x="6199126" y="6096000"/>
                </a:lnTo>
                <a:close/>
              </a:path>
              <a:path extrusionOk="0" h="9118600" w="8128000">
                <a:moveTo>
                  <a:pt x="7258204" y="6096000"/>
                </a:moveTo>
                <a:lnTo>
                  <a:pt x="7166028" y="6096000"/>
                </a:lnTo>
                <a:lnTo>
                  <a:pt x="7170539" y="6108700"/>
                </a:lnTo>
                <a:lnTo>
                  <a:pt x="7179563" y="6121400"/>
                </a:lnTo>
                <a:lnTo>
                  <a:pt x="7192163" y="6134100"/>
                </a:lnTo>
                <a:lnTo>
                  <a:pt x="7232585" y="6134100"/>
                </a:lnTo>
                <a:lnTo>
                  <a:pt x="7244931" y="6121400"/>
                </a:lnTo>
                <a:lnTo>
                  <a:pt x="7253770" y="6108700"/>
                </a:lnTo>
                <a:lnTo>
                  <a:pt x="7258204" y="6096000"/>
                </a:lnTo>
                <a:close/>
              </a:path>
              <a:path extrusionOk="0" h="9118600" w="8128000">
                <a:moveTo>
                  <a:pt x="8128000" y="6083300"/>
                </a:moveTo>
                <a:lnTo>
                  <a:pt x="0" y="6083300"/>
                </a:lnTo>
                <a:lnTo>
                  <a:pt x="0" y="6096000"/>
                </a:lnTo>
                <a:lnTo>
                  <a:pt x="8128000" y="6096000"/>
                </a:lnTo>
                <a:lnTo>
                  <a:pt x="8128000" y="6083300"/>
                </a:lnTo>
                <a:close/>
              </a:path>
              <a:path extrusionOk="0" h="9118600" w="8128000">
                <a:moveTo>
                  <a:pt x="875504" y="6045200"/>
                </a:moveTo>
                <a:lnTo>
                  <a:pt x="834895" y="6045200"/>
                </a:lnTo>
                <a:lnTo>
                  <a:pt x="821895" y="6057900"/>
                </a:lnTo>
                <a:lnTo>
                  <a:pt x="812619" y="6070600"/>
                </a:lnTo>
                <a:lnTo>
                  <a:pt x="808077" y="6083300"/>
                </a:lnTo>
                <a:lnTo>
                  <a:pt x="900318" y="6083300"/>
                </a:lnTo>
                <a:lnTo>
                  <a:pt x="896104" y="6070600"/>
                </a:lnTo>
                <a:lnTo>
                  <a:pt x="887545" y="6057900"/>
                </a:lnTo>
                <a:lnTo>
                  <a:pt x="875504" y="6045200"/>
                </a:lnTo>
                <a:close/>
              </a:path>
              <a:path extrusionOk="0" h="9118600" w="8128000">
                <a:moveTo>
                  <a:pt x="1936056" y="6045200"/>
                </a:moveTo>
                <a:lnTo>
                  <a:pt x="1895448" y="6045200"/>
                </a:lnTo>
                <a:lnTo>
                  <a:pt x="1883406" y="6057900"/>
                </a:lnTo>
                <a:lnTo>
                  <a:pt x="1874840" y="6070600"/>
                </a:lnTo>
                <a:lnTo>
                  <a:pt x="1870623" y="6083300"/>
                </a:lnTo>
                <a:lnTo>
                  <a:pt x="1962876" y="6083300"/>
                </a:lnTo>
                <a:lnTo>
                  <a:pt x="1958330" y="6070600"/>
                </a:lnTo>
                <a:lnTo>
                  <a:pt x="1949057" y="6057900"/>
                </a:lnTo>
                <a:lnTo>
                  <a:pt x="1936056" y="6045200"/>
                </a:lnTo>
                <a:close/>
              </a:path>
              <a:path extrusionOk="0" h="9118600" w="8128000">
                <a:moveTo>
                  <a:pt x="2995390" y="6045200"/>
                </a:moveTo>
                <a:lnTo>
                  <a:pt x="2954774" y="6045200"/>
                </a:lnTo>
                <a:lnTo>
                  <a:pt x="2942608" y="6057900"/>
                </a:lnTo>
                <a:lnTo>
                  <a:pt x="2933952" y="6070600"/>
                </a:lnTo>
                <a:lnTo>
                  <a:pt x="2929689" y="6083300"/>
                </a:lnTo>
                <a:lnTo>
                  <a:pt x="3021941" y="6083300"/>
                </a:lnTo>
                <a:lnTo>
                  <a:pt x="3017449" y="6070600"/>
                </a:lnTo>
                <a:lnTo>
                  <a:pt x="3008268" y="6057900"/>
                </a:lnTo>
                <a:lnTo>
                  <a:pt x="2995390" y="6045200"/>
                </a:lnTo>
                <a:close/>
              </a:path>
              <a:path extrusionOk="0" h="9118600" w="8128000">
                <a:moveTo>
                  <a:pt x="4054688" y="6045200"/>
                </a:moveTo>
                <a:lnTo>
                  <a:pt x="4014068" y="6045200"/>
                </a:lnTo>
                <a:lnTo>
                  <a:pt x="4001799" y="6057900"/>
                </a:lnTo>
                <a:lnTo>
                  <a:pt x="3993065" y="6070600"/>
                </a:lnTo>
                <a:lnTo>
                  <a:pt x="3988767" y="6083300"/>
                </a:lnTo>
                <a:lnTo>
                  <a:pt x="4081033" y="6083300"/>
                </a:lnTo>
                <a:lnTo>
                  <a:pt x="4076563" y="6070600"/>
                </a:lnTo>
                <a:lnTo>
                  <a:pt x="4067458" y="6057900"/>
                </a:lnTo>
                <a:lnTo>
                  <a:pt x="4054688" y="6045200"/>
                </a:lnTo>
                <a:close/>
              </a:path>
              <a:path extrusionOk="0" h="9118600" w="8128000">
                <a:moveTo>
                  <a:pt x="5114016" y="6045200"/>
                </a:moveTo>
                <a:lnTo>
                  <a:pt x="5073397" y="6045200"/>
                </a:lnTo>
                <a:lnTo>
                  <a:pt x="5060993" y="6057900"/>
                </a:lnTo>
                <a:lnTo>
                  <a:pt x="5052166" y="6070600"/>
                </a:lnTo>
                <a:lnTo>
                  <a:pt x="5047833" y="6083300"/>
                </a:lnTo>
                <a:lnTo>
                  <a:pt x="5140098" y="6083300"/>
                </a:lnTo>
                <a:lnTo>
                  <a:pt x="5135681" y="6070600"/>
                </a:lnTo>
                <a:lnTo>
                  <a:pt x="5126668" y="6057900"/>
                </a:lnTo>
                <a:lnTo>
                  <a:pt x="5114016" y="6045200"/>
                </a:lnTo>
                <a:close/>
              </a:path>
              <a:path extrusionOk="0" h="9118600" w="8128000">
                <a:moveTo>
                  <a:pt x="6173356" y="6045200"/>
                </a:moveTo>
                <a:lnTo>
                  <a:pt x="6132727" y="6045200"/>
                </a:lnTo>
                <a:lnTo>
                  <a:pt x="6120195" y="6057900"/>
                </a:lnTo>
                <a:lnTo>
                  <a:pt x="6111274" y="6070600"/>
                </a:lnTo>
                <a:lnTo>
                  <a:pt x="6106898" y="6083300"/>
                </a:lnTo>
                <a:lnTo>
                  <a:pt x="6199177" y="6083300"/>
                </a:lnTo>
                <a:lnTo>
                  <a:pt x="6194807" y="6070600"/>
                </a:lnTo>
                <a:lnTo>
                  <a:pt x="6185886" y="6057900"/>
                </a:lnTo>
                <a:lnTo>
                  <a:pt x="6173356" y="6045200"/>
                </a:lnTo>
                <a:close/>
              </a:path>
              <a:path extrusionOk="0" h="9118600" w="8128000">
                <a:moveTo>
                  <a:pt x="7232702" y="6045200"/>
                </a:moveTo>
                <a:lnTo>
                  <a:pt x="7192048" y="6045200"/>
                </a:lnTo>
                <a:lnTo>
                  <a:pt x="7179385" y="6057900"/>
                </a:lnTo>
                <a:lnTo>
                  <a:pt x="7170375" y="6070600"/>
                </a:lnTo>
                <a:lnTo>
                  <a:pt x="7165977" y="6083300"/>
                </a:lnTo>
                <a:lnTo>
                  <a:pt x="7258242" y="6083300"/>
                </a:lnTo>
                <a:lnTo>
                  <a:pt x="7253934" y="6070600"/>
                </a:lnTo>
                <a:lnTo>
                  <a:pt x="7245112" y="6057900"/>
                </a:lnTo>
                <a:lnTo>
                  <a:pt x="7232702" y="6045200"/>
                </a:lnTo>
                <a:close/>
              </a:path>
              <a:path extrusionOk="0" h="9118600" w="8128000">
                <a:moveTo>
                  <a:pt x="900673" y="5067300"/>
                </a:moveTo>
                <a:lnTo>
                  <a:pt x="807722" y="5067300"/>
                </a:lnTo>
                <a:lnTo>
                  <a:pt x="811498" y="5092700"/>
                </a:lnTo>
                <a:lnTo>
                  <a:pt x="820698" y="5105400"/>
                </a:lnTo>
                <a:lnTo>
                  <a:pt x="834132" y="5118100"/>
                </a:lnTo>
                <a:lnTo>
                  <a:pt x="850610" y="5118100"/>
                </a:lnTo>
                <a:lnTo>
                  <a:pt x="850610" y="6045200"/>
                </a:lnTo>
                <a:lnTo>
                  <a:pt x="860846" y="6045200"/>
                </a:lnTo>
                <a:lnTo>
                  <a:pt x="860859" y="5118100"/>
                </a:lnTo>
                <a:lnTo>
                  <a:pt x="876247" y="5105400"/>
                </a:lnTo>
                <a:lnTo>
                  <a:pt x="888705" y="5105400"/>
                </a:lnTo>
                <a:lnTo>
                  <a:pt x="897194" y="5092700"/>
                </a:lnTo>
                <a:lnTo>
                  <a:pt x="900673" y="5067300"/>
                </a:lnTo>
                <a:close/>
              </a:path>
              <a:path extrusionOk="0" h="9118600" w="8128000">
                <a:moveTo>
                  <a:pt x="1963231" y="5067300"/>
                </a:moveTo>
                <a:lnTo>
                  <a:pt x="1870267" y="5067300"/>
                </a:lnTo>
                <a:lnTo>
                  <a:pt x="1873735" y="5092700"/>
                </a:lnTo>
                <a:lnTo>
                  <a:pt x="1882223" y="5105400"/>
                </a:lnTo>
                <a:lnTo>
                  <a:pt x="1894690" y="5105400"/>
                </a:lnTo>
                <a:lnTo>
                  <a:pt x="1910095" y="5118100"/>
                </a:lnTo>
                <a:lnTo>
                  <a:pt x="1910095" y="6045200"/>
                </a:lnTo>
                <a:lnTo>
                  <a:pt x="1920331" y="6045200"/>
                </a:lnTo>
                <a:lnTo>
                  <a:pt x="1920331" y="5118100"/>
                </a:lnTo>
                <a:lnTo>
                  <a:pt x="1936825" y="5118100"/>
                </a:lnTo>
                <a:lnTo>
                  <a:pt x="1950268" y="5105400"/>
                </a:lnTo>
                <a:lnTo>
                  <a:pt x="1959468" y="5092700"/>
                </a:lnTo>
                <a:lnTo>
                  <a:pt x="1963231" y="5067300"/>
                </a:lnTo>
                <a:close/>
              </a:path>
              <a:path extrusionOk="0" h="9118600" w="8128000">
                <a:moveTo>
                  <a:pt x="3022284" y="5067300"/>
                </a:moveTo>
                <a:lnTo>
                  <a:pt x="2929346" y="5067300"/>
                </a:lnTo>
                <a:lnTo>
                  <a:pt x="2932860" y="5092700"/>
                </a:lnTo>
                <a:lnTo>
                  <a:pt x="2941441" y="5105400"/>
                </a:lnTo>
                <a:lnTo>
                  <a:pt x="2954029" y="5105400"/>
                </a:lnTo>
                <a:lnTo>
                  <a:pt x="2969567" y="5118100"/>
                </a:lnTo>
                <a:lnTo>
                  <a:pt x="2969567" y="6045200"/>
                </a:lnTo>
                <a:lnTo>
                  <a:pt x="2979803" y="6045200"/>
                </a:lnTo>
                <a:lnTo>
                  <a:pt x="2979803" y="5118100"/>
                </a:lnTo>
                <a:lnTo>
                  <a:pt x="2996145" y="5118100"/>
                </a:lnTo>
                <a:lnTo>
                  <a:pt x="3009454" y="5105400"/>
                </a:lnTo>
                <a:lnTo>
                  <a:pt x="3018558" y="5092700"/>
                </a:lnTo>
                <a:lnTo>
                  <a:pt x="3022284" y="5067300"/>
                </a:lnTo>
                <a:close/>
              </a:path>
              <a:path extrusionOk="0" h="9118600" w="8128000">
                <a:moveTo>
                  <a:pt x="8128000" y="5067300"/>
                </a:moveTo>
                <a:lnTo>
                  <a:pt x="3022284" y="5067300"/>
                </a:lnTo>
                <a:lnTo>
                  <a:pt x="3988437" y="5080000"/>
                </a:lnTo>
                <a:lnTo>
                  <a:pt x="3992017" y="5092700"/>
                </a:lnTo>
                <a:lnTo>
                  <a:pt x="4000677" y="5105400"/>
                </a:lnTo>
                <a:lnTo>
                  <a:pt x="4013351" y="5105400"/>
                </a:lnTo>
                <a:lnTo>
                  <a:pt x="4028975" y="5118100"/>
                </a:lnTo>
                <a:lnTo>
                  <a:pt x="4028975" y="6045200"/>
                </a:lnTo>
                <a:lnTo>
                  <a:pt x="4039224" y="6045200"/>
                </a:lnTo>
                <a:lnTo>
                  <a:pt x="4039224" y="5118100"/>
                </a:lnTo>
                <a:lnTo>
                  <a:pt x="4055404" y="5118100"/>
                </a:lnTo>
                <a:lnTo>
                  <a:pt x="4068583" y="5105400"/>
                </a:lnTo>
                <a:lnTo>
                  <a:pt x="4077615" y="5092700"/>
                </a:lnTo>
                <a:lnTo>
                  <a:pt x="4081350" y="5080000"/>
                </a:lnTo>
                <a:lnTo>
                  <a:pt x="8128000" y="5080000"/>
                </a:lnTo>
                <a:lnTo>
                  <a:pt x="8128000" y="5067300"/>
                </a:lnTo>
                <a:close/>
              </a:path>
              <a:path extrusionOk="0" h="9118600" w="8128000">
                <a:moveTo>
                  <a:pt x="5140403" y="5080000"/>
                </a:moveTo>
                <a:lnTo>
                  <a:pt x="5047528" y="5080000"/>
                </a:lnTo>
                <a:lnTo>
                  <a:pt x="5051207" y="5092700"/>
                </a:lnTo>
                <a:lnTo>
                  <a:pt x="5059969" y="5105400"/>
                </a:lnTo>
                <a:lnTo>
                  <a:pt x="5072744" y="5105400"/>
                </a:lnTo>
                <a:lnTo>
                  <a:pt x="5088460" y="5118100"/>
                </a:lnTo>
                <a:lnTo>
                  <a:pt x="5088460" y="6045200"/>
                </a:lnTo>
                <a:lnTo>
                  <a:pt x="5098684" y="6045200"/>
                </a:lnTo>
                <a:lnTo>
                  <a:pt x="5098684" y="5118100"/>
                </a:lnTo>
                <a:lnTo>
                  <a:pt x="5114670" y="5118100"/>
                </a:lnTo>
                <a:lnTo>
                  <a:pt x="5127692" y="5105400"/>
                </a:lnTo>
                <a:lnTo>
                  <a:pt x="5136640" y="5092700"/>
                </a:lnTo>
                <a:lnTo>
                  <a:pt x="5140403" y="5080000"/>
                </a:lnTo>
                <a:close/>
              </a:path>
              <a:path extrusionOk="0" h="9118600" w="8128000">
                <a:moveTo>
                  <a:pt x="6158156" y="5118100"/>
                </a:moveTo>
                <a:lnTo>
                  <a:pt x="6147932" y="5118100"/>
                </a:lnTo>
                <a:lnTo>
                  <a:pt x="6147932" y="6045200"/>
                </a:lnTo>
                <a:lnTo>
                  <a:pt x="6158156" y="6045200"/>
                </a:lnTo>
                <a:lnTo>
                  <a:pt x="6158156" y="5118100"/>
                </a:lnTo>
                <a:close/>
              </a:path>
              <a:path extrusionOk="0" h="9118600" w="8128000">
                <a:moveTo>
                  <a:pt x="7217628" y="5118100"/>
                </a:moveTo>
                <a:lnTo>
                  <a:pt x="7207404" y="5118100"/>
                </a:lnTo>
                <a:lnTo>
                  <a:pt x="7207404" y="6045200"/>
                </a:lnTo>
                <a:lnTo>
                  <a:pt x="7217628" y="6045200"/>
                </a:lnTo>
                <a:lnTo>
                  <a:pt x="7217628" y="5118100"/>
                </a:lnTo>
                <a:close/>
              </a:path>
              <a:path extrusionOk="0" h="9118600" w="8128000">
                <a:moveTo>
                  <a:pt x="6199431" y="5080000"/>
                </a:moveTo>
                <a:lnTo>
                  <a:pt x="6106644" y="5080000"/>
                </a:lnTo>
                <a:lnTo>
                  <a:pt x="6110433" y="5092700"/>
                </a:lnTo>
                <a:lnTo>
                  <a:pt x="6119292" y="5105400"/>
                </a:lnTo>
                <a:lnTo>
                  <a:pt x="6132149" y="5118100"/>
                </a:lnTo>
                <a:lnTo>
                  <a:pt x="6173927" y="5118100"/>
                </a:lnTo>
                <a:lnTo>
                  <a:pt x="6186775" y="5105400"/>
                </a:lnTo>
                <a:lnTo>
                  <a:pt x="6195632" y="5092700"/>
                </a:lnTo>
                <a:lnTo>
                  <a:pt x="6199431" y="5080000"/>
                </a:lnTo>
                <a:close/>
              </a:path>
              <a:path extrusionOk="0" h="9118600" w="8128000">
                <a:moveTo>
                  <a:pt x="7258458" y="5080000"/>
                </a:moveTo>
                <a:lnTo>
                  <a:pt x="7165748" y="5080000"/>
                </a:lnTo>
                <a:lnTo>
                  <a:pt x="7169691" y="5092700"/>
                </a:lnTo>
                <a:lnTo>
                  <a:pt x="7178656" y="5105400"/>
                </a:lnTo>
                <a:lnTo>
                  <a:pt x="7191582" y="5118100"/>
                </a:lnTo>
                <a:lnTo>
                  <a:pt x="7233159" y="5118100"/>
                </a:lnTo>
                <a:lnTo>
                  <a:pt x="7245825" y="5105400"/>
                </a:lnTo>
                <a:lnTo>
                  <a:pt x="7254600" y="5092700"/>
                </a:lnTo>
                <a:lnTo>
                  <a:pt x="7258458" y="5080000"/>
                </a:lnTo>
                <a:close/>
              </a:path>
              <a:path extrusionOk="0" h="9118600" w="8128000">
                <a:moveTo>
                  <a:pt x="807722" y="5067300"/>
                </a:moveTo>
                <a:lnTo>
                  <a:pt x="0" y="5067300"/>
                </a:lnTo>
                <a:lnTo>
                  <a:pt x="0" y="5080000"/>
                </a:lnTo>
                <a:lnTo>
                  <a:pt x="807722" y="5067300"/>
                </a:lnTo>
                <a:close/>
              </a:path>
              <a:path extrusionOk="0" h="9118600" w="8128000">
                <a:moveTo>
                  <a:pt x="874730" y="5029200"/>
                </a:moveTo>
                <a:lnTo>
                  <a:pt x="835687" y="5029200"/>
                </a:lnTo>
                <a:lnTo>
                  <a:pt x="823103" y="5041900"/>
                </a:lnTo>
                <a:lnTo>
                  <a:pt x="813732" y="5054600"/>
                </a:lnTo>
                <a:lnTo>
                  <a:pt x="808446" y="5067300"/>
                </a:lnTo>
                <a:lnTo>
                  <a:pt x="899949" y="5067300"/>
                </a:lnTo>
                <a:lnTo>
                  <a:pt x="895029" y="5054600"/>
                </a:lnTo>
                <a:lnTo>
                  <a:pt x="886371" y="5041900"/>
                </a:lnTo>
                <a:lnTo>
                  <a:pt x="874730" y="5029200"/>
                </a:lnTo>
                <a:close/>
              </a:path>
              <a:path extrusionOk="0" h="9118600" w="8128000">
                <a:moveTo>
                  <a:pt x="1935247" y="5029200"/>
                </a:moveTo>
                <a:lnTo>
                  <a:pt x="1896225" y="5029200"/>
                </a:lnTo>
                <a:lnTo>
                  <a:pt x="1884587" y="5041900"/>
                </a:lnTo>
                <a:lnTo>
                  <a:pt x="1875930" y="5054600"/>
                </a:lnTo>
                <a:lnTo>
                  <a:pt x="1871004" y="5067300"/>
                </a:lnTo>
                <a:lnTo>
                  <a:pt x="1962495" y="5067300"/>
                </a:lnTo>
                <a:lnTo>
                  <a:pt x="1957201" y="5054600"/>
                </a:lnTo>
                <a:lnTo>
                  <a:pt x="1947828" y="5041900"/>
                </a:lnTo>
                <a:lnTo>
                  <a:pt x="1935247" y="5029200"/>
                </a:lnTo>
                <a:close/>
              </a:path>
              <a:path extrusionOk="0" h="9118600" w="8128000">
                <a:moveTo>
                  <a:pt x="2994593" y="5029200"/>
                </a:moveTo>
                <a:lnTo>
                  <a:pt x="2955557" y="5029200"/>
                </a:lnTo>
                <a:lnTo>
                  <a:pt x="2943794" y="5041900"/>
                </a:lnTo>
                <a:lnTo>
                  <a:pt x="2935043" y="5054600"/>
                </a:lnTo>
                <a:lnTo>
                  <a:pt x="2930070" y="5067300"/>
                </a:lnTo>
                <a:lnTo>
                  <a:pt x="3021573" y="5067300"/>
                </a:lnTo>
                <a:lnTo>
                  <a:pt x="3016334" y="5054600"/>
                </a:lnTo>
                <a:lnTo>
                  <a:pt x="3007055" y="5041900"/>
                </a:lnTo>
                <a:lnTo>
                  <a:pt x="2994593" y="5029200"/>
                </a:lnTo>
                <a:close/>
              </a:path>
              <a:path extrusionOk="0" h="9118600" w="8128000">
                <a:moveTo>
                  <a:pt x="4053927" y="5029200"/>
                </a:moveTo>
                <a:lnTo>
                  <a:pt x="4014819" y="5029200"/>
                </a:lnTo>
                <a:lnTo>
                  <a:pt x="4002934" y="5041900"/>
                </a:lnTo>
                <a:lnTo>
                  <a:pt x="3994107" y="5054600"/>
                </a:lnTo>
                <a:lnTo>
                  <a:pt x="3989123" y="5067300"/>
                </a:lnTo>
                <a:lnTo>
                  <a:pt x="4080652" y="5067300"/>
                </a:lnTo>
                <a:lnTo>
                  <a:pt x="4075493" y="5054600"/>
                </a:lnTo>
                <a:lnTo>
                  <a:pt x="4066301" y="5041900"/>
                </a:lnTo>
                <a:lnTo>
                  <a:pt x="4053927" y="5029200"/>
                </a:lnTo>
                <a:close/>
              </a:path>
              <a:path extrusionOk="0" h="9118600" w="8128000">
                <a:moveTo>
                  <a:pt x="5113307" y="5029200"/>
                </a:moveTo>
                <a:lnTo>
                  <a:pt x="5074109" y="5029200"/>
                </a:lnTo>
                <a:lnTo>
                  <a:pt x="5062074" y="5041900"/>
                </a:lnTo>
                <a:lnTo>
                  <a:pt x="5053161" y="5054600"/>
                </a:lnTo>
                <a:lnTo>
                  <a:pt x="5048176" y="5067300"/>
                </a:lnTo>
                <a:lnTo>
                  <a:pt x="5139755" y="5067300"/>
                </a:lnTo>
                <a:lnTo>
                  <a:pt x="5134683" y="5054600"/>
                </a:lnTo>
                <a:lnTo>
                  <a:pt x="5125587" y="5041900"/>
                </a:lnTo>
                <a:lnTo>
                  <a:pt x="5113307" y="5029200"/>
                </a:lnTo>
                <a:close/>
              </a:path>
              <a:path extrusionOk="0" h="9118600" w="8128000">
                <a:moveTo>
                  <a:pt x="6172711" y="5029200"/>
                </a:moveTo>
                <a:lnTo>
                  <a:pt x="6133376" y="5029200"/>
                </a:lnTo>
                <a:lnTo>
                  <a:pt x="6121183" y="5041900"/>
                </a:lnTo>
                <a:lnTo>
                  <a:pt x="6112185" y="5054600"/>
                </a:lnTo>
                <a:lnTo>
                  <a:pt x="6107216" y="5067300"/>
                </a:lnTo>
                <a:lnTo>
                  <a:pt x="6198859" y="5067300"/>
                </a:lnTo>
                <a:lnTo>
                  <a:pt x="6193898" y="5054600"/>
                </a:lnTo>
                <a:lnTo>
                  <a:pt x="6184903" y="5041900"/>
                </a:lnTo>
                <a:lnTo>
                  <a:pt x="6172711" y="5029200"/>
                </a:lnTo>
                <a:close/>
              </a:path>
              <a:path extrusionOk="0" h="9118600" w="8128000">
                <a:moveTo>
                  <a:pt x="7232144" y="5029200"/>
                </a:moveTo>
                <a:lnTo>
                  <a:pt x="7192617" y="5029200"/>
                </a:lnTo>
                <a:lnTo>
                  <a:pt x="7180256" y="5041900"/>
                </a:lnTo>
                <a:lnTo>
                  <a:pt x="7171180" y="5054600"/>
                </a:lnTo>
                <a:lnTo>
                  <a:pt x="7166244" y="5067300"/>
                </a:lnTo>
                <a:lnTo>
                  <a:pt x="7257988" y="5067300"/>
                </a:lnTo>
                <a:lnTo>
                  <a:pt x="7253152" y="5054600"/>
                </a:lnTo>
                <a:lnTo>
                  <a:pt x="7244261" y="5041900"/>
                </a:lnTo>
                <a:lnTo>
                  <a:pt x="7232144" y="5029200"/>
                </a:lnTo>
                <a:close/>
              </a:path>
              <a:path extrusionOk="0" h="9118600" w="8128000">
                <a:moveTo>
                  <a:pt x="900838" y="4051300"/>
                </a:moveTo>
                <a:lnTo>
                  <a:pt x="807557" y="4051300"/>
                </a:lnTo>
                <a:lnTo>
                  <a:pt x="810903" y="4064000"/>
                </a:lnTo>
                <a:lnTo>
                  <a:pt x="820069" y="4089400"/>
                </a:lnTo>
                <a:lnTo>
                  <a:pt x="833746" y="4089400"/>
                </a:lnTo>
                <a:lnTo>
                  <a:pt x="850622" y="4102100"/>
                </a:lnTo>
                <a:lnTo>
                  <a:pt x="850610" y="5029200"/>
                </a:lnTo>
                <a:lnTo>
                  <a:pt x="860859" y="5029200"/>
                </a:lnTo>
                <a:lnTo>
                  <a:pt x="860859" y="4102100"/>
                </a:lnTo>
                <a:lnTo>
                  <a:pt x="876626" y="4089400"/>
                </a:lnTo>
                <a:lnTo>
                  <a:pt x="889311" y="4076700"/>
                </a:lnTo>
                <a:lnTo>
                  <a:pt x="897765" y="4064000"/>
                </a:lnTo>
                <a:lnTo>
                  <a:pt x="900838" y="4051300"/>
                </a:lnTo>
                <a:close/>
              </a:path>
              <a:path extrusionOk="0" h="9118600" w="8128000">
                <a:moveTo>
                  <a:pt x="1963384" y="4051300"/>
                </a:moveTo>
                <a:lnTo>
                  <a:pt x="1870102" y="4051300"/>
                </a:lnTo>
                <a:lnTo>
                  <a:pt x="1873176" y="4064000"/>
                </a:lnTo>
                <a:lnTo>
                  <a:pt x="1881631" y="4076700"/>
                </a:lnTo>
                <a:lnTo>
                  <a:pt x="1894320" y="4089400"/>
                </a:lnTo>
                <a:lnTo>
                  <a:pt x="1910095" y="4102100"/>
                </a:lnTo>
                <a:lnTo>
                  <a:pt x="1910095" y="5029200"/>
                </a:lnTo>
                <a:lnTo>
                  <a:pt x="1920331" y="5029200"/>
                </a:lnTo>
                <a:lnTo>
                  <a:pt x="1920331" y="4102100"/>
                </a:lnTo>
                <a:lnTo>
                  <a:pt x="1937206" y="4089400"/>
                </a:lnTo>
                <a:lnTo>
                  <a:pt x="1950877" y="4089400"/>
                </a:lnTo>
                <a:lnTo>
                  <a:pt x="1960039" y="4064000"/>
                </a:lnTo>
                <a:lnTo>
                  <a:pt x="1963384" y="4051300"/>
                </a:lnTo>
                <a:close/>
              </a:path>
              <a:path extrusionOk="0" h="9118600" w="8128000">
                <a:moveTo>
                  <a:pt x="3022462" y="4051300"/>
                </a:moveTo>
                <a:lnTo>
                  <a:pt x="2929168" y="4051300"/>
                </a:lnTo>
                <a:lnTo>
                  <a:pt x="2932278" y="4064000"/>
                </a:lnTo>
                <a:lnTo>
                  <a:pt x="2940828" y="4076700"/>
                </a:lnTo>
                <a:lnTo>
                  <a:pt x="2953648" y="4089400"/>
                </a:lnTo>
                <a:lnTo>
                  <a:pt x="2969567" y="4102100"/>
                </a:lnTo>
                <a:lnTo>
                  <a:pt x="2969567" y="5029200"/>
                </a:lnTo>
                <a:lnTo>
                  <a:pt x="2979803" y="5029200"/>
                </a:lnTo>
                <a:lnTo>
                  <a:pt x="2979803" y="4102100"/>
                </a:lnTo>
                <a:lnTo>
                  <a:pt x="2996541" y="4089400"/>
                </a:lnTo>
                <a:lnTo>
                  <a:pt x="3010086" y="4089400"/>
                </a:lnTo>
                <a:lnTo>
                  <a:pt x="3019154" y="4064000"/>
                </a:lnTo>
                <a:lnTo>
                  <a:pt x="3022462" y="4051300"/>
                </a:lnTo>
                <a:close/>
              </a:path>
              <a:path extrusionOk="0" h="9118600" w="8128000">
                <a:moveTo>
                  <a:pt x="4055834" y="4089400"/>
                </a:moveTo>
                <a:lnTo>
                  <a:pt x="4012935" y="4089400"/>
                </a:lnTo>
                <a:lnTo>
                  <a:pt x="4028975" y="4102100"/>
                </a:lnTo>
                <a:lnTo>
                  <a:pt x="4028975" y="5029200"/>
                </a:lnTo>
                <a:lnTo>
                  <a:pt x="4039224" y="5029200"/>
                </a:lnTo>
                <a:lnTo>
                  <a:pt x="4039224" y="4102100"/>
                </a:lnTo>
                <a:lnTo>
                  <a:pt x="4055834" y="4089400"/>
                </a:lnTo>
                <a:close/>
              </a:path>
              <a:path extrusionOk="0" h="9118600" w="8128000">
                <a:moveTo>
                  <a:pt x="5115157" y="4089400"/>
                </a:moveTo>
                <a:lnTo>
                  <a:pt x="5072276" y="4089400"/>
                </a:lnTo>
                <a:lnTo>
                  <a:pt x="5088460" y="4102100"/>
                </a:lnTo>
                <a:lnTo>
                  <a:pt x="5088460" y="5029200"/>
                </a:lnTo>
                <a:lnTo>
                  <a:pt x="5098684" y="5029200"/>
                </a:lnTo>
                <a:lnTo>
                  <a:pt x="5098684" y="4102100"/>
                </a:lnTo>
                <a:lnTo>
                  <a:pt x="5115157" y="4089400"/>
                </a:lnTo>
                <a:close/>
              </a:path>
              <a:path extrusionOk="0" h="9118600" w="8128000">
                <a:moveTo>
                  <a:pt x="6174482" y="4089400"/>
                </a:moveTo>
                <a:lnTo>
                  <a:pt x="6131599" y="4089400"/>
                </a:lnTo>
                <a:lnTo>
                  <a:pt x="6147932" y="4102100"/>
                </a:lnTo>
                <a:lnTo>
                  <a:pt x="6147932" y="5029200"/>
                </a:lnTo>
                <a:lnTo>
                  <a:pt x="6158156" y="5029200"/>
                </a:lnTo>
                <a:lnTo>
                  <a:pt x="6158156" y="4102100"/>
                </a:lnTo>
                <a:lnTo>
                  <a:pt x="6174482" y="4089400"/>
                </a:lnTo>
                <a:close/>
              </a:path>
              <a:path extrusionOk="0" h="9118600" w="8128000">
                <a:moveTo>
                  <a:pt x="7233756" y="4089400"/>
                </a:moveTo>
                <a:lnTo>
                  <a:pt x="7190972" y="4089400"/>
                </a:lnTo>
                <a:lnTo>
                  <a:pt x="7207404" y="4102100"/>
                </a:lnTo>
                <a:lnTo>
                  <a:pt x="7207404" y="5029200"/>
                </a:lnTo>
                <a:lnTo>
                  <a:pt x="7217628" y="5029200"/>
                </a:lnTo>
                <a:lnTo>
                  <a:pt x="7217628" y="4102100"/>
                </a:lnTo>
                <a:lnTo>
                  <a:pt x="7233756" y="4089400"/>
                </a:lnTo>
                <a:close/>
              </a:path>
              <a:path extrusionOk="0" h="9118600" w="8128000">
                <a:moveTo>
                  <a:pt x="4081541" y="4051300"/>
                </a:moveTo>
                <a:lnTo>
                  <a:pt x="3988246" y="4051300"/>
                </a:lnTo>
                <a:lnTo>
                  <a:pt x="3991385" y="4064000"/>
                </a:lnTo>
                <a:lnTo>
                  <a:pt x="4000010" y="4089400"/>
                </a:lnTo>
                <a:lnTo>
                  <a:pt x="4069269" y="4089400"/>
                </a:lnTo>
                <a:lnTo>
                  <a:pt x="4078261" y="4064000"/>
                </a:lnTo>
                <a:lnTo>
                  <a:pt x="4081541" y="4051300"/>
                </a:lnTo>
                <a:close/>
              </a:path>
              <a:path extrusionOk="0" h="9118600" w="8128000">
                <a:moveTo>
                  <a:pt x="5140606" y="4051300"/>
                </a:moveTo>
                <a:lnTo>
                  <a:pt x="5047325" y="4051300"/>
                </a:lnTo>
                <a:lnTo>
                  <a:pt x="5050500" y="4064000"/>
                </a:lnTo>
                <a:lnTo>
                  <a:pt x="5059220" y="4089400"/>
                </a:lnTo>
                <a:lnTo>
                  <a:pt x="5128465" y="4089400"/>
                </a:lnTo>
                <a:lnTo>
                  <a:pt x="5137363" y="4064000"/>
                </a:lnTo>
                <a:lnTo>
                  <a:pt x="5140606" y="4051300"/>
                </a:lnTo>
                <a:close/>
              </a:path>
              <a:path extrusionOk="0" h="9118600" w="8128000">
                <a:moveTo>
                  <a:pt x="6199685" y="4051300"/>
                </a:moveTo>
                <a:lnTo>
                  <a:pt x="6106390" y="4051300"/>
                </a:lnTo>
                <a:lnTo>
                  <a:pt x="6109601" y="4064000"/>
                </a:lnTo>
                <a:lnTo>
                  <a:pt x="6118413" y="4089400"/>
                </a:lnTo>
                <a:lnTo>
                  <a:pt x="6187664" y="4089400"/>
                </a:lnTo>
                <a:lnTo>
                  <a:pt x="6196475" y="4064000"/>
                </a:lnTo>
                <a:lnTo>
                  <a:pt x="6199685" y="4051300"/>
                </a:lnTo>
                <a:close/>
              </a:path>
              <a:path extrusionOk="0" h="9118600" w="8128000">
                <a:moveTo>
                  <a:pt x="7258738" y="4051300"/>
                </a:moveTo>
                <a:lnTo>
                  <a:pt x="7165482" y="4051300"/>
                </a:lnTo>
                <a:lnTo>
                  <a:pt x="7168776" y="4064000"/>
                </a:lnTo>
                <a:lnTo>
                  <a:pt x="7177685" y="4089400"/>
                </a:lnTo>
                <a:lnTo>
                  <a:pt x="7246774" y="4089400"/>
                </a:lnTo>
                <a:lnTo>
                  <a:pt x="7255497" y="4064000"/>
                </a:lnTo>
                <a:lnTo>
                  <a:pt x="7258738" y="4051300"/>
                </a:lnTo>
                <a:close/>
              </a:path>
              <a:path extrusionOk="0" h="9118600" w="8128000">
                <a:moveTo>
                  <a:pt x="8128000" y="4038600"/>
                </a:moveTo>
                <a:lnTo>
                  <a:pt x="0" y="4038600"/>
                </a:lnTo>
                <a:lnTo>
                  <a:pt x="0" y="4051300"/>
                </a:lnTo>
                <a:lnTo>
                  <a:pt x="8128000" y="4051300"/>
                </a:lnTo>
                <a:lnTo>
                  <a:pt x="8128000" y="4038600"/>
                </a:lnTo>
                <a:close/>
              </a:path>
              <a:path extrusionOk="0" h="9118600" w="8128000">
                <a:moveTo>
                  <a:pt x="873837" y="4013200"/>
                </a:moveTo>
                <a:lnTo>
                  <a:pt x="824618" y="4013200"/>
                </a:lnTo>
                <a:lnTo>
                  <a:pt x="815352" y="4025900"/>
                </a:lnTo>
                <a:lnTo>
                  <a:pt x="809500" y="4038600"/>
                </a:lnTo>
                <a:lnTo>
                  <a:pt x="898895" y="4038600"/>
                </a:lnTo>
                <a:lnTo>
                  <a:pt x="893440" y="4025900"/>
                </a:lnTo>
                <a:lnTo>
                  <a:pt x="884892" y="4025900"/>
                </a:lnTo>
                <a:lnTo>
                  <a:pt x="873837" y="4013200"/>
                </a:lnTo>
                <a:close/>
              </a:path>
              <a:path extrusionOk="0" h="9118600" w="8128000">
                <a:moveTo>
                  <a:pt x="1946286" y="4013200"/>
                </a:moveTo>
                <a:lnTo>
                  <a:pt x="1897135" y="4013200"/>
                </a:lnTo>
                <a:lnTo>
                  <a:pt x="1886093" y="4025900"/>
                </a:lnTo>
                <a:lnTo>
                  <a:pt x="1877549" y="4025900"/>
                </a:lnTo>
                <a:lnTo>
                  <a:pt x="1872083" y="4038600"/>
                </a:lnTo>
                <a:lnTo>
                  <a:pt x="1961403" y="4038600"/>
                </a:lnTo>
                <a:lnTo>
                  <a:pt x="1955542" y="4025900"/>
                </a:lnTo>
                <a:lnTo>
                  <a:pt x="1946286" y="4013200"/>
                </a:lnTo>
                <a:close/>
              </a:path>
              <a:path extrusionOk="0" h="9118600" w="8128000">
                <a:moveTo>
                  <a:pt x="3005552" y="4013200"/>
                </a:moveTo>
                <a:lnTo>
                  <a:pt x="2956450" y="4013200"/>
                </a:lnTo>
                <a:lnTo>
                  <a:pt x="2945275" y="4025900"/>
                </a:lnTo>
                <a:lnTo>
                  <a:pt x="2936638" y="4025900"/>
                </a:lnTo>
                <a:lnTo>
                  <a:pt x="2931136" y="4038600"/>
                </a:lnTo>
                <a:lnTo>
                  <a:pt x="3020519" y="4038600"/>
                </a:lnTo>
                <a:lnTo>
                  <a:pt x="3014722" y="4025900"/>
                </a:lnTo>
                <a:lnTo>
                  <a:pt x="3005552" y="4013200"/>
                </a:lnTo>
                <a:close/>
              </a:path>
              <a:path extrusionOk="0" h="9118600" w="8128000">
                <a:moveTo>
                  <a:pt x="4064864" y="4013200"/>
                </a:moveTo>
                <a:lnTo>
                  <a:pt x="4015677" y="4013200"/>
                </a:lnTo>
                <a:lnTo>
                  <a:pt x="4004353" y="4025900"/>
                </a:lnTo>
                <a:lnTo>
                  <a:pt x="3995625" y="4025900"/>
                </a:lnTo>
                <a:lnTo>
                  <a:pt x="3990113" y="4038600"/>
                </a:lnTo>
                <a:lnTo>
                  <a:pt x="4079674" y="4038600"/>
                </a:lnTo>
                <a:lnTo>
                  <a:pt x="4073962" y="4025900"/>
                </a:lnTo>
                <a:lnTo>
                  <a:pt x="4064864" y="4013200"/>
                </a:lnTo>
                <a:close/>
              </a:path>
              <a:path extrusionOk="0" h="9118600" w="8128000">
                <a:moveTo>
                  <a:pt x="5124280" y="4013200"/>
                </a:moveTo>
                <a:lnTo>
                  <a:pt x="5074910" y="4013200"/>
                </a:lnTo>
                <a:lnTo>
                  <a:pt x="5063387" y="4025900"/>
                </a:lnTo>
                <a:lnTo>
                  <a:pt x="5054545" y="4025900"/>
                </a:lnTo>
                <a:lnTo>
                  <a:pt x="5049039" y="4038600"/>
                </a:lnTo>
                <a:lnTo>
                  <a:pt x="5138904" y="4038600"/>
                </a:lnTo>
                <a:lnTo>
                  <a:pt x="5133306" y="4025900"/>
                </a:lnTo>
                <a:lnTo>
                  <a:pt x="5124280" y="4013200"/>
                </a:lnTo>
                <a:close/>
              </a:path>
              <a:path extrusionOk="0" h="9118600" w="8128000">
                <a:moveTo>
                  <a:pt x="6192724" y="4025900"/>
                </a:moveTo>
                <a:lnTo>
                  <a:pt x="6113381" y="4025900"/>
                </a:lnTo>
                <a:lnTo>
                  <a:pt x="6107914" y="4038600"/>
                </a:lnTo>
                <a:lnTo>
                  <a:pt x="6198186" y="4038600"/>
                </a:lnTo>
                <a:lnTo>
                  <a:pt x="6192724" y="4025900"/>
                </a:lnTo>
                <a:close/>
              </a:path>
              <a:path extrusionOk="0" h="9118600" w="8128000">
                <a:moveTo>
                  <a:pt x="7252230" y="4025900"/>
                </a:moveTo>
                <a:lnTo>
                  <a:pt x="7172125" y="4025900"/>
                </a:lnTo>
                <a:lnTo>
                  <a:pt x="7166726" y="4038600"/>
                </a:lnTo>
                <a:lnTo>
                  <a:pt x="7257518" y="4038600"/>
                </a:lnTo>
                <a:lnTo>
                  <a:pt x="7252230" y="4025900"/>
                </a:lnTo>
                <a:close/>
              </a:path>
              <a:path extrusionOk="0" h="9118600" w="8128000">
                <a:moveTo>
                  <a:pt x="6172004" y="4013200"/>
                </a:moveTo>
                <a:lnTo>
                  <a:pt x="6134093" y="4013200"/>
                </a:lnTo>
                <a:lnTo>
                  <a:pt x="6122342" y="4025900"/>
                </a:lnTo>
                <a:lnTo>
                  <a:pt x="6183762" y="4025900"/>
                </a:lnTo>
                <a:lnTo>
                  <a:pt x="6172004" y="4013200"/>
                </a:lnTo>
                <a:close/>
              </a:path>
              <a:path extrusionOk="0" h="9118600" w="8128000">
                <a:moveTo>
                  <a:pt x="7231553" y="4013200"/>
                </a:moveTo>
                <a:lnTo>
                  <a:pt x="7193219" y="4013200"/>
                </a:lnTo>
                <a:lnTo>
                  <a:pt x="7181207" y="4025900"/>
                </a:lnTo>
                <a:lnTo>
                  <a:pt x="7243331" y="4025900"/>
                </a:lnTo>
                <a:lnTo>
                  <a:pt x="7231553" y="4013200"/>
                </a:lnTo>
                <a:close/>
              </a:path>
              <a:path extrusionOk="0" h="9118600" w="8128000">
                <a:moveTo>
                  <a:pt x="860859" y="3073400"/>
                </a:moveTo>
                <a:lnTo>
                  <a:pt x="850622" y="3073400"/>
                </a:lnTo>
                <a:lnTo>
                  <a:pt x="850622" y="4013200"/>
                </a:lnTo>
                <a:lnTo>
                  <a:pt x="860859" y="4013200"/>
                </a:lnTo>
                <a:lnTo>
                  <a:pt x="860859" y="3073400"/>
                </a:lnTo>
                <a:close/>
              </a:path>
              <a:path extrusionOk="0" h="9118600" w="8128000">
                <a:moveTo>
                  <a:pt x="1920331" y="3073400"/>
                </a:moveTo>
                <a:lnTo>
                  <a:pt x="1910095" y="3073400"/>
                </a:lnTo>
                <a:lnTo>
                  <a:pt x="1910095" y="4013200"/>
                </a:lnTo>
                <a:lnTo>
                  <a:pt x="1920331" y="4013200"/>
                </a:lnTo>
                <a:lnTo>
                  <a:pt x="1920331" y="3073400"/>
                </a:lnTo>
                <a:close/>
              </a:path>
              <a:path extrusionOk="0" h="9118600" w="8128000">
                <a:moveTo>
                  <a:pt x="2979803" y="3073400"/>
                </a:moveTo>
                <a:lnTo>
                  <a:pt x="2969567" y="3073400"/>
                </a:lnTo>
                <a:lnTo>
                  <a:pt x="2969567" y="4013200"/>
                </a:lnTo>
                <a:lnTo>
                  <a:pt x="2979803" y="4013200"/>
                </a:lnTo>
                <a:lnTo>
                  <a:pt x="2979803" y="3073400"/>
                </a:lnTo>
                <a:close/>
              </a:path>
              <a:path extrusionOk="0" h="9118600" w="8128000">
                <a:moveTo>
                  <a:pt x="4039224" y="3073400"/>
                </a:moveTo>
                <a:lnTo>
                  <a:pt x="4028975" y="3073400"/>
                </a:lnTo>
                <a:lnTo>
                  <a:pt x="4028975" y="4013200"/>
                </a:lnTo>
                <a:lnTo>
                  <a:pt x="4039224" y="4013200"/>
                </a:lnTo>
                <a:lnTo>
                  <a:pt x="4039224" y="3073400"/>
                </a:lnTo>
                <a:close/>
              </a:path>
              <a:path extrusionOk="0" h="9118600" w="8128000">
                <a:moveTo>
                  <a:pt x="5098684" y="3073400"/>
                </a:moveTo>
                <a:lnTo>
                  <a:pt x="5088460" y="3073400"/>
                </a:lnTo>
                <a:lnTo>
                  <a:pt x="5088460" y="4013200"/>
                </a:lnTo>
                <a:lnTo>
                  <a:pt x="5098684" y="4013200"/>
                </a:lnTo>
                <a:lnTo>
                  <a:pt x="5098684" y="3073400"/>
                </a:lnTo>
                <a:close/>
              </a:path>
              <a:path extrusionOk="0" h="9118600" w="8128000">
                <a:moveTo>
                  <a:pt x="6158156" y="3073400"/>
                </a:moveTo>
                <a:lnTo>
                  <a:pt x="6147932" y="3073400"/>
                </a:lnTo>
                <a:lnTo>
                  <a:pt x="6147932" y="4013200"/>
                </a:lnTo>
                <a:lnTo>
                  <a:pt x="6158156" y="4013200"/>
                </a:lnTo>
                <a:lnTo>
                  <a:pt x="6158156" y="3073400"/>
                </a:lnTo>
                <a:close/>
              </a:path>
              <a:path extrusionOk="0" h="9118600" w="8128000">
                <a:moveTo>
                  <a:pt x="7217628" y="3073400"/>
                </a:moveTo>
                <a:lnTo>
                  <a:pt x="7207404" y="3073400"/>
                </a:lnTo>
                <a:lnTo>
                  <a:pt x="7207404" y="4013200"/>
                </a:lnTo>
                <a:lnTo>
                  <a:pt x="7217628" y="4013200"/>
                </a:lnTo>
                <a:lnTo>
                  <a:pt x="7217628" y="3073400"/>
                </a:lnTo>
                <a:close/>
              </a:path>
              <a:path extrusionOk="0" h="9118600" w="8128000">
                <a:moveTo>
                  <a:pt x="899746" y="3048000"/>
                </a:moveTo>
                <a:lnTo>
                  <a:pt x="808649" y="3048000"/>
                </a:lnTo>
                <a:lnTo>
                  <a:pt x="814096" y="3060700"/>
                </a:lnTo>
                <a:lnTo>
                  <a:pt x="823464" y="3073400"/>
                </a:lnTo>
                <a:lnTo>
                  <a:pt x="886022" y="3073400"/>
                </a:lnTo>
                <a:lnTo>
                  <a:pt x="894672" y="3060700"/>
                </a:lnTo>
                <a:lnTo>
                  <a:pt x="899746" y="3048000"/>
                </a:lnTo>
                <a:close/>
              </a:path>
              <a:path extrusionOk="0" h="9118600" w="8128000">
                <a:moveTo>
                  <a:pt x="1962292" y="3048000"/>
                </a:moveTo>
                <a:lnTo>
                  <a:pt x="1871207" y="3048000"/>
                </a:lnTo>
                <a:lnTo>
                  <a:pt x="1876296" y="3060700"/>
                </a:lnTo>
                <a:lnTo>
                  <a:pt x="1884950" y="3073400"/>
                </a:lnTo>
                <a:lnTo>
                  <a:pt x="1947464" y="3073400"/>
                </a:lnTo>
                <a:lnTo>
                  <a:pt x="1956832" y="3060700"/>
                </a:lnTo>
                <a:lnTo>
                  <a:pt x="1962292" y="3048000"/>
                </a:lnTo>
                <a:close/>
              </a:path>
              <a:path extrusionOk="0" h="9118600" w="8128000">
                <a:moveTo>
                  <a:pt x="3021383" y="3048000"/>
                </a:moveTo>
                <a:lnTo>
                  <a:pt x="2930260" y="3048000"/>
                </a:lnTo>
                <a:lnTo>
                  <a:pt x="2935395" y="3060700"/>
                </a:lnTo>
                <a:lnTo>
                  <a:pt x="2944141" y="3073400"/>
                </a:lnTo>
                <a:lnTo>
                  <a:pt x="3006703" y="3073400"/>
                </a:lnTo>
                <a:lnTo>
                  <a:pt x="3015981" y="3060700"/>
                </a:lnTo>
                <a:lnTo>
                  <a:pt x="3021383" y="3048000"/>
                </a:lnTo>
                <a:close/>
              </a:path>
              <a:path extrusionOk="0" h="9118600" w="8128000">
                <a:moveTo>
                  <a:pt x="4080512" y="3048000"/>
                </a:moveTo>
                <a:lnTo>
                  <a:pt x="3989288" y="3048000"/>
                </a:lnTo>
                <a:lnTo>
                  <a:pt x="3994425" y="3060700"/>
                </a:lnTo>
                <a:lnTo>
                  <a:pt x="4003255" y="3073400"/>
                </a:lnTo>
                <a:lnTo>
                  <a:pt x="4065969" y="3073400"/>
                </a:lnTo>
                <a:lnTo>
                  <a:pt x="4075173" y="3060700"/>
                </a:lnTo>
                <a:lnTo>
                  <a:pt x="4080512" y="3048000"/>
                </a:lnTo>
                <a:close/>
              </a:path>
              <a:path extrusionOk="0" h="9118600" w="8128000">
                <a:moveTo>
                  <a:pt x="5139666" y="3048000"/>
                </a:moveTo>
                <a:lnTo>
                  <a:pt x="5048277" y="3048000"/>
                </a:lnTo>
                <a:lnTo>
                  <a:pt x="5053418" y="3060700"/>
                </a:lnTo>
                <a:lnTo>
                  <a:pt x="5062354" y="3073400"/>
                </a:lnTo>
                <a:lnTo>
                  <a:pt x="5125309" y="3073400"/>
                </a:lnTo>
                <a:lnTo>
                  <a:pt x="5134431" y="3060700"/>
                </a:lnTo>
                <a:lnTo>
                  <a:pt x="5139666" y="3048000"/>
                </a:lnTo>
                <a:close/>
              </a:path>
              <a:path extrusionOk="0" h="9118600" w="8128000">
                <a:moveTo>
                  <a:pt x="6198783" y="3048000"/>
                </a:moveTo>
                <a:lnTo>
                  <a:pt x="6107292" y="3048000"/>
                </a:lnTo>
                <a:lnTo>
                  <a:pt x="6112422" y="3060700"/>
                </a:lnTo>
                <a:lnTo>
                  <a:pt x="6121445" y="3073400"/>
                </a:lnTo>
                <a:lnTo>
                  <a:pt x="6184651" y="3073400"/>
                </a:lnTo>
                <a:lnTo>
                  <a:pt x="6193667" y="3060700"/>
                </a:lnTo>
                <a:lnTo>
                  <a:pt x="6198783" y="3048000"/>
                </a:lnTo>
                <a:close/>
              </a:path>
              <a:path extrusionOk="0" h="9118600" w="8128000">
                <a:moveTo>
                  <a:pt x="7257912" y="3048000"/>
                </a:moveTo>
                <a:lnTo>
                  <a:pt x="7166320" y="3048000"/>
                </a:lnTo>
                <a:lnTo>
                  <a:pt x="7171400" y="3060700"/>
                </a:lnTo>
                <a:lnTo>
                  <a:pt x="7180499" y="3073400"/>
                </a:lnTo>
                <a:lnTo>
                  <a:pt x="7244023" y="3073400"/>
                </a:lnTo>
                <a:lnTo>
                  <a:pt x="7252934" y="3060700"/>
                </a:lnTo>
                <a:lnTo>
                  <a:pt x="7257912" y="3048000"/>
                </a:lnTo>
                <a:close/>
              </a:path>
              <a:path extrusionOk="0" h="9118600" w="8128000">
                <a:moveTo>
                  <a:pt x="8128000" y="3035300"/>
                </a:moveTo>
                <a:lnTo>
                  <a:pt x="0" y="3035300"/>
                </a:lnTo>
                <a:lnTo>
                  <a:pt x="0" y="3048000"/>
                </a:lnTo>
                <a:lnTo>
                  <a:pt x="8128000" y="3048000"/>
                </a:lnTo>
                <a:lnTo>
                  <a:pt x="8128000" y="3035300"/>
                </a:lnTo>
                <a:close/>
              </a:path>
              <a:path extrusionOk="0" h="9118600" w="8128000">
                <a:moveTo>
                  <a:pt x="860859" y="2057400"/>
                </a:moveTo>
                <a:lnTo>
                  <a:pt x="850622" y="2057400"/>
                </a:lnTo>
                <a:lnTo>
                  <a:pt x="850622" y="2984500"/>
                </a:lnTo>
                <a:lnTo>
                  <a:pt x="833915" y="2997200"/>
                </a:lnTo>
                <a:lnTo>
                  <a:pt x="820346" y="3009900"/>
                </a:lnTo>
                <a:lnTo>
                  <a:pt x="811168" y="3022600"/>
                </a:lnTo>
                <a:lnTo>
                  <a:pt x="807633" y="3035300"/>
                </a:lnTo>
                <a:lnTo>
                  <a:pt x="900775" y="3035300"/>
                </a:lnTo>
                <a:lnTo>
                  <a:pt x="897519" y="3022600"/>
                </a:lnTo>
                <a:lnTo>
                  <a:pt x="889051" y="3009900"/>
                </a:lnTo>
                <a:lnTo>
                  <a:pt x="876466" y="2997200"/>
                </a:lnTo>
                <a:lnTo>
                  <a:pt x="860859" y="2984500"/>
                </a:lnTo>
                <a:lnTo>
                  <a:pt x="860859" y="2057400"/>
                </a:lnTo>
                <a:close/>
              </a:path>
              <a:path extrusionOk="0" h="9118600" w="8128000">
                <a:moveTo>
                  <a:pt x="1920331" y="2057400"/>
                </a:moveTo>
                <a:lnTo>
                  <a:pt x="1910095" y="2057400"/>
                </a:lnTo>
                <a:lnTo>
                  <a:pt x="1910095" y="2984500"/>
                </a:lnTo>
                <a:lnTo>
                  <a:pt x="1894476" y="2997200"/>
                </a:lnTo>
                <a:lnTo>
                  <a:pt x="1881883" y="3009900"/>
                </a:lnTo>
                <a:lnTo>
                  <a:pt x="1873417" y="3022600"/>
                </a:lnTo>
                <a:lnTo>
                  <a:pt x="1870178" y="3035300"/>
                </a:lnTo>
                <a:lnTo>
                  <a:pt x="1963333" y="3035300"/>
                </a:lnTo>
                <a:lnTo>
                  <a:pt x="1959809" y="3022600"/>
                </a:lnTo>
                <a:lnTo>
                  <a:pt x="1950628" y="3009900"/>
                </a:lnTo>
                <a:lnTo>
                  <a:pt x="1937049" y="2997200"/>
                </a:lnTo>
                <a:lnTo>
                  <a:pt x="1920331" y="2984500"/>
                </a:lnTo>
                <a:lnTo>
                  <a:pt x="1920331" y="2057400"/>
                </a:lnTo>
                <a:close/>
              </a:path>
              <a:path extrusionOk="0" h="9118600" w="8128000">
                <a:moveTo>
                  <a:pt x="2979803" y="2057400"/>
                </a:moveTo>
                <a:lnTo>
                  <a:pt x="2969567" y="2057400"/>
                </a:lnTo>
                <a:lnTo>
                  <a:pt x="2969567" y="2984500"/>
                </a:lnTo>
                <a:lnTo>
                  <a:pt x="2953820" y="2997200"/>
                </a:lnTo>
                <a:lnTo>
                  <a:pt x="2941104" y="3009900"/>
                </a:lnTo>
                <a:lnTo>
                  <a:pt x="2932539" y="3022600"/>
                </a:lnTo>
                <a:lnTo>
                  <a:pt x="2929244" y="3035300"/>
                </a:lnTo>
                <a:lnTo>
                  <a:pt x="3022386" y="3035300"/>
                </a:lnTo>
                <a:lnTo>
                  <a:pt x="3018892" y="3022600"/>
                </a:lnTo>
                <a:lnTo>
                  <a:pt x="3009805" y="3009900"/>
                </a:lnTo>
                <a:lnTo>
                  <a:pt x="2996363" y="2997200"/>
                </a:lnTo>
                <a:lnTo>
                  <a:pt x="2979803" y="2984500"/>
                </a:lnTo>
                <a:lnTo>
                  <a:pt x="2979803" y="2057400"/>
                </a:lnTo>
                <a:close/>
              </a:path>
              <a:path extrusionOk="0" h="9118600" w="8128000">
                <a:moveTo>
                  <a:pt x="4039224" y="2057400"/>
                </a:moveTo>
                <a:lnTo>
                  <a:pt x="4028975" y="2057400"/>
                </a:lnTo>
                <a:lnTo>
                  <a:pt x="4028975" y="2984500"/>
                </a:lnTo>
                <a:lnTo>
                  <a:pt x="4013149" y="2997200"/>
                </a:lnTo>
                <a:lnTo>
                  <a:pt x="4000351" y="3009900"/>
                </a:lnTo>
                <a:lnTo>
                  <a:pt x="3991708" y="3022600"/>
                </a:lnTo>
                <a:lnTo>
                  <a:pt x="3988348" y="3035300"/>
                </a:lnTo>
                <a:lnTo>
                  <a:pt x="4081452" y="3035300"/>
                </a:lnTo>
                <a:lnTo>
                  <a:pt x="4077936" y="3022600"/>
                </a:lnTo>
                <a:lnTo>
                  <a:pt x="4068920" y="3009900"/>
                </a:lnTo>
                <a:lnTo>
                  <a:pt x="4055613" y="2997200"/>
                </a:lnTo>
                <a:lnTo>
                  <a:pt x="4039224" y="2984500"/>
                </a:lnTo>
                <a:lnTo>
                  <a:pt x="4039224" y="2057400"/>
                </a:lnTo>
                <a:close/>
              </a:path>
              <a:path extrusionOk="0" h="9118600" w="8128000">
                <a:moveTo>
                  <a:pt x="5098684" y="2057400"/>
                </a:moveTo>
                <a:lnTo>
                  <a:pt x="5088460" y="2057400"/>
                </a:lnTo>
                <a:lnTo>
                  <a:pt x="5088460" y="2984500"/>
                </a:lnTo>
                <a:lnTo>
                  <a:pt x="5072546" y="2997200"/>
                </a:lnTo>
                <a:lnTo>
                  <a:pt x="5059653" y="3009900"/>
                </a:lnTo>
                <a:lnTo>
                  <a:pt x="5050909" y="3022600"/>
                </a:lnTo>
                <a:lnTo>
                  <a:pt x="5047439" y="3035300"/>
                </a:lnTo>
                <a:lnTo>
                  <a:pt x="5140492" y="3035300"/>
                </a:lnTo>
                <a:lnTo>
                  <a:pt x="5136946" y="3022600"/>
                </a:lnTo>
                <a:lnTo>
                  <a:pt x="5128017" y="3009900"/>
                </a:lnTo>
                <a:lnTo>
                  <a:pt x="5114874" y="2997200"/>
                </a:lnTo>
                <a:lnTo>
                  <a:pt x="5098684" y="2984500"/>
                </a:lnTo>
                <a:lnTo>
                  <a:pt x="5098684" y="2057400"/>
                </a:lnTo>
                <a:close/>
              </a:path>
              <a:path extrusionOk="0" h="9118600" w="8128000">
                <a:moveTo>
                  <a:pt x="6158156" y="2057400"/>
                </a:moveTo>
                <a:lnTo>
                  <a:pt x="6147932" y="2057400"/>
                </a:lnTo>
                <a:lnTo>
                  <a:pt x="6147932" y="2984500"/>
                </a:lnTo>
                <a:lnTo>
                  <a:pt x="6131962" y="2997200"/>
                </a:lnTo>
                <a:lnTo>
                  <a:pt x="6118995" y="3009900"/>
                </a:lnTo>
                <a:lnTo>
                  <a:pt x="6110152" y="3022600"/>
                </a:lnTo>
                <a:lnTo>
                  <a:pt x="6106556" y="3035300"/>
                </a:lnTo>
                <a:lnTo>
                  <a:pt x="6199520" y="3035300"/>
                </a:lnTo>
                <a:lnTo>
                  <a:pt x="6195910" y="3022600"/>
                </a:lnTo>
                <a:lnTo>
                  <a:pt x="6187067" y="3009900"/>
                </a:lnTo>
                <a:lnTo>
                  <a:pt x="6174109" y="2997200"/>
                </a:lnTo>
                <a:lnTo>
                  <a:pt x="6158156" y="2984500"/>
                </a:lnTo>
                <a:lnTo>
                  <a:pt x="6158156" y="2057400"/>
                </a:lnTo>
                <a:close/>
              </a:path>
              <a:path extrusionOk="0" h="9118600" w="8128000">
                <a:moveTo>
                  <a:pt x="7217628" y="2057400"/>
                </a:moveTo>
                <a:lnTo>
                  <a:pt x="7207404" y="2057400"/>
                </a:lnTo>
                <a:lnTo>
                  <a:pt x="7207404" y="2984500"/>
                </a:lnTo>
                <a:lnTo>
                  <a:pt x="7191411" y="2997200"/>
                </a:lnTo>
                <a:lnTo>
                  <a:pt x="7178385" y="3009900"/>
                </a:lnTo>
                <a:lnTo>
                  <a:pt x="7169435" y="3022600"/>
                </a:lnTo>
                <a:lnTo>
                  <a:pt x="7165672" y="3035300"/>
                </a:lnTo>
                <a:lnTo>
                  <a:pt x="7258547" y="3035300"/>
                </a:lnTo>
                <a:lnTo>
                  <a:pt x="7254850" y="3022600"/>
                </a:lnTo>
                <a:lnTo>
                  <a:pt x="7246088" y="3009900"/>
                </a:lnTo>
                <a:lnTo>
                  <a:pt x="7233326" y="2997200"/>
                </a:lnTo>
                <a:lnTo>
                  <a:pt x="7217628" y="2984500"/>
                </a:lnTo>
                <a:lnTo>
                  <a:pt x="7217628" y="2057400"/>
                </a:lnTo>
                <a:close/>
              </a:path>
              <a:path extrusionOk="0" h="9118600" w="8128000">
                <a:moveTo>
                  <a:pt x="900241" y="2019300"/>
                </a:moveTo>
                <a:lnTo>
                  <a:pt x="808179" y="2019300"/>
                </a:lnTo>
                <a:lnTo>
                  <a:pt x="812923" y="2032000"/>
                </a:lnTo>
                <a:lnTo>
                  <a:pt x="822224" y="2044700"/>
                </a:lnTo>
                <a:lnTo>
                  <a:pt x="835113" y="2057400"/>
                </a:lnTo>
                <a:lnTo>
                  <a:pt x="875301" y="2057400"/>
                </a:lnTo>
                <a:lnTo>
                  <a:pt x="887232" y="2044700"/>
                </a:lnTo>
                <a:lnTo>
                  <a:pt x="895822" y="2032000"/>
                </a:lnTo>
                <a:lnTo>
                  <a:pt x="900241" y="2019300"/>
                </a:lnTo>
                <a:close/>
              </a:path>
              <a:path extrusionOk="0" h="9118600" w="8128000">
                <a:moveTo>
                  <a:pt x="1962787" y="2019300"/>
                </a:moveTo>
                <a:lnTo>
                  <a:pt x="1870725" y="2019300"/>
                </a:lnTo>
                <a:lnTo>
                  <a:pt x="1875137" y="2032000"/>
                </a:lnTo>
                <a:lnTo>
                  <a:pt x="1883723" y="2044700"/>
                </a:lnTo>
                <a:lnTo>
                  <a:pt x="1895653" y="2057400"/>
                </a:lnTo>
                <a:lnTo>
                  <a:pt x="1935839" y="2057400"/>
                </a:lnTo>
                <a:lnTo>
                  <a:pt x="1948726" y="2044700"/>
                </a:lnTo>
                <a:lnTo>
                  <a:pt x="1958030" y="2032000"/>
                </a:lnTo>
                <a:lnTo>
                  <a:pt x="1962787" y="2019300"/>
                </a:lnTo>
                <a:close/>
              </a:path>
              <a:path extrusionOk="0" h="9118600" w="8128000">
                <a:moveTo>
                  <a:pt x="3021853" y="2019300"/>
                </a:moveTo>
                <a:lnTo>
                  <a:pt x="2929790" y="2019300"/>
                </a:lnTo>
                <a:lnTo>
                  <a:pt x="2934250" y="2032000"/>
                </a:lnTo>
                <a:lnTo>
                  <a:pt x="2942930" y="2044700"/>
                </a:lnTo>
                <a:lnTo>
                  <a:pt x="2954985" y="2057400"/>
                </a:lnTo>
                <a:lnTo>
                  <a:pt x="2995171" y="2057400"/>
                </a:lnTo>
                <a:lnTo>
                  <a:pt x="3007933" y="2044700"/>
                </a:lnTo>
                <a:lnTo>
                  <a:pt x="3017143" y="2032000"/>
                </a:lnTo>
                <a:lnTo>
                  <a:pt x="3021853" y="2019300"/>
                </a:lnTo>
                <a:close/>
              </a:path>
              <a:path extrusionOk="0" h="9118600" w="8128000">
                <a:moveTo>
                  <a:pt x="4080931" y="2019300"/>
                </a:moveTo>
                <a:lnTo>
                  <a:pt x="3988869" y="2019300"/>
                </a:lnTo>
                <a:lnTo>
                  <a:pt x="3993357" y="2032000"/>
                </a:lnTo>
                <a:lnTo>
                  <a:pt x="4002112" y="2044700"/>
                </a:lnTo>
                <a:lnTo>
                  <a:pt x="4014272" y="2057400"/>
                </a:lnTo>
                <a:lnTo>
                  <a:pt x="4054483" y="2057400"/>
                </a:lnTo>
                <a:lnTo>
                  <a:pt x="4067140" y="2044700"/>
                </a:lnTo>
                <a:lnTo>
                  <a:pt x="4076266" y="2032000"/>
                </a:lnTo>
                <a:lnTo>
                  <a:pt x="4080931" y="2019300"/>
                </a:lnTo>
                <a:close/>
              </a:path>
              <a:path extrusionOk="0" h="9118600" w="8128000">
                <a:moveTo>
                  <a:pt x="5139997" y="2019300"/>
                </a:moveTo>
                <a:lnTo>
                  <a:pt x="5047922" y="2019300"/>
                </a:lnTo>
                <a:lnTo>
                  <a:pt x="5052441" y="2032000"/>
                </a:lnTo>
                <a:lnTo>
                  <a:pt x="5061295" y="2044700"/>
                </a:lnTo>
                <a:lnTo>
                  <a:pt x="5073596" y="2057400"/>
                </a:lnTo>
                <a:lnTo>
                  <a:pt x="5113826" y="2057400"/>
                </a:lnTo>
                <a:lnTo>
                  <a:pt x="5126370" y="2044700"/>
                </a:lnTo>
                <a:lnTo>
                  <a:pt x="5135399" y="2032000"/>
                </a:lnTo>
                <a:lnTo>
                  <a:pt x="5139997" y="2019300"/>
                </a:lnTo>
                <a:close/>
              </a:path>
              <a:path extrusionOk="0" h="9118600" w="8128000">
                <a:moveTo>
                  <a:pt x="6199088" y="2019300"/>
                </a:moveTo>
                <a:lnTo>
                  <a:pt x="6106987" y="2019300"/>
                </a:lnTo>
                <a:lnTo>
                  <a:pt x="6111533" y="2032000"/>
                </a:lnTo>
                <a:lnTo>
                  <a:pt x="6120473" y="2044700"/>
                </a:lnTo>
                <a:lnTo>
                  <a:pt x="6132907" y="2057400"/>
                </a:lnTo>
                <a:lnTo>
                  <a:pt x="6173176" y="2057400"/>
                </a:lnTo>
                <a:lnTo>
                  <a:pt x="6185608" y="2044700"/>
                </a:lnTo>
                <a:lnTo>
                  <a:pt x="6194548" y="2032000"/>
                </a:lnTo>
                <a:lnTo>
                  <a:pt x="6199088" y="2019300"/>
                </a:lnTo>
                <a:close/>
              </a:path>
              <a:path extrusionOk="0" h="9118600" w="8128000">
                <a:moveTo>
                  <a:pt x="7258179" y="2019300"/>
                </a:moveTo>
                <a:lnTo>
                  <a:pt x="7166053" y="2019300"/>
                </a:lnTo>
                <a:lnTo>
                  <a:pt x="7170619" y="2032000"/>
                </a:lnTo>
                <a:lnTo>
                  <a:pt x="7179647" y="2044700"/>
                </a:lnTo>
                <a:lnTo>
                  <a:pt x="7192215" y="2057400"/>
                </a:lnTo>
                <a:lnTo>
                  <a:pt x="7232538" y="2057400"/>
                </a:lnTo>
                <a:lnTo>
                  <a:pt x="7244861" y="2044700"/>
                </a:lnTo>
                <a:lnTo>
                  <a:pt x="7253706" y="2032000"/>
                </a:lnTo>
                <a:lnTo>
                  <a:pt x="7258179" y="2019300"/>
                </a:lnTo>
                <a:close/>
              </a:path>
              <a:path extrusionOk="0" h="9118600" w="8128000">
                <a:moveTo>
                  <a:pt x="8128000" y="2006600"/>
                </a:moveTo>
                <a:lnTo>
                  <a:pt x="0" y="2006600"/>
                </a:lnTo>
                <a:lnTo>
                  <a:pt x="0" y="2019300"/>
                </a:lnTo>
                <a:lnTo>
                  <a:pt x="8128000" y="2019300"/>
                </a:lnTo>
                <a:lnTo>
                  <a:pt x="8128000" y="2006600"/>
                </a:lnTo>
                <a:close/>
              </a:path>
              <a:path extrusionOk="0" h="9118600" w="8128000">
                <a:moveTo>
                  <a:pt x="887760" y="1981200"/>
                </a:moveTo>
                <a:lnTo>
                  <a:pt x="821673" y="1981200"/>
                </a:lnTo>
                <a:lnTo>
                  <a:pt x="812411" y="1993900"/>
                </a:lnTo>
                <a:lnTo>
                  <a:pt x="808001" y="2006600"/>
                </a:lnTo>
                <a:lnTo>
                  <a:pt x="900394" y="2006600"/>
                </a:lnTo>
                <a:lnTo>
                  <a:pt x="896310" y="1993900"/>
                </a:lnTo>
                <a:lnTo>
                  <a:pt x="887760" y="1981200"/>
                </a:lnTo>
                <a:close/>
              </a:path>
              <a:path extrusionOk="0" h="9118600" w="8128000">
                <a:moveTo>
                  <a:pt x="1949279" y="1981200"/>
                </a:moveTo>
                <a:lnTo>
                  <a:pt x="1883182" y="1981200"/>
                </a:lnTo>
                <a:lnTo>
                  <a:pt x="1874631" y="1993900"/>
                </a:lnTo>
                <a:lnTo>
                  <a:pt x="1870547" y="2006600"/>
                </a:lnTo>
                <a:lnTo>
                  <a:pt x="1962939" y="2006600"/>
                </a:lnTo>
                <a:lnTo>
                  <a:pt x="1958537" y="1993900"/>
                </a:lnTo>
                <a:lnTo>
                  <a:pt x="1949279" y="1981200"/>
                </a:lnTo>
                <a:close/>
              </a:path>
              <a:path extrusionOk="0" h="9118600" w="8128000">
                <a:moveTo>
                  <a:pt x="3008483" y="1981200"/>
                </a:moveTo>
                <a:lnTo>
                  <a:pt x="2942395" y="1981200"/>
                </a:lnTo>
                <a:lnTo>
                  <a:pt x="2933755" y="1993900"/>
                </a:lnTo>
                <a:lnTo>
                  <a:pt x="2929625" y="2006600"/>
                </a:lnTo>
                <a:lnTo>
                  <a:pt x="3022018" y="2006600"/>
                </a:lnTo>
                <a:lnTo>
                  <a:pt x="3017654" y="1993900"/>
                </a:lnTo>
                <a:lnTo>
                  <a:pt x="3008483" y="1981200"/>
                </a:lnTo>
                <a:close/>
              </a:path>
              <a:path extrusionOk="0" h="9118600" w="8128000">
                <a:moveTo>
                  <a:pt x="4067666" y="1981200"/>
                </a:moveTo>
                <a:lnTo>
                  <a:pt x="4001596" y="1981200"/>
                </a:lnTo>
                <a:lnTo>
                  <a:pt x="3992873" y="1993900"/>
                </a:lnTo>
                <a:lnTo>
                  <a:pt x="3988704" y="2006600"/>
                </a:lnTo>
                <a:lnTo>
                  <a:pt x="4081096" y="2006600"/>
                </a:lnTo>
                <a:lnTo>
                  <a:pt x="4076757" y="1993900"/>
                </a:lnTo>
                <a:lnTo>
                  <a:pt x="4067666" y="1981200"/>
                </a:lnTo>
                <a:close/>
              </a:path>
              <a:path extrusionOk="0" h="9118600" w="8128000">
                <a:moveTo>
                  <a:pt x="5126841" y="1981200"/>
                </a:moveTo>
                <a:lnTo>
                  <a:pt x="5060825" y="1981200"/>
                </a:lnTo>
                <a:lnTo>
                  <a:pt x="5052009" y="1993900"/>
                </a:lnTo>
                <a:lnTo>
                  <a:pt x="5047782" y="2006600"/>
                </a:lnTo>
                <a:lnTo>
                  <a:pt x="5140149" y="2006600"/>
                </a:lnTo>
                <a:lnTo>
                  <a:pt x="5135840" y="1993900"/>
                </a:lnTo>
                <a:lnTo>
                  <a:pt x="5126841" y="1981200"/>
                </a:lnTo>
                <a:close/>
              </a:path>
              <a:path extrusionOk="0" h="9118600" w="8128000">
                <a:moveTo>
                  <a:pt x="6186019" y="1981200"/>
                </a:moveTo>
                <a:lnTo>
                  <a:pt x="6120062" y="1981200"/>
                </a:lnTo>
                <a:lnTo>
                  <a:pt x="6111149" y="1993900"/>
                </a:lnTo>
                <a:lnTo>
                  <a:pt x="6106860" y="2006600"/>
                </a:lnTo>
                <a:lnTo>
                  <a:pt x="6199215" y="2006600"/>
                </a:lnTo>
                <a:lnTo>
                  <a:pt x="6194928" y="1993900"/>
                </a:lnTo>
                <a:lnTo>
                  <a:pt x="6186019" y="1981200"/>
                </a:lnTo>
                <a:close/>
              </a:path>
              <a:path extrusionOk="0" h="9118600" w="8128000">
                <a:moveTo>
                  <a:pt x="7245187" y="1981200"/>
                </a:moveTo>
                <a:lnTo>
                  <a:pt x="7179310" y="1981200"/>
                </a:lnTo>
                <a:lnTo>
                  <a:pt x="7170305" y="1993900"/>
                </a:lnTo>
                <a:lnTo>
                  <a:pt x="7165951" y="2006600"/>
                </a:lnTo>
                <a:lnTo>
                  <a:pt x="7258268" y="2006600"/>
                </a:lnTo>
                <a:lnTo>
                  <a:pt x="7254004" y="1993900"/>
                </a:lnTo>
                <a:lnTo>
                  <a:pt x="7245187" y="1981200"/>
                </a:lnTo>
                <a:close/>
              </a:path>
              <a:path extrusionOk="0" h="9118600" w="8128000">
                <a:moveTo>
                  <a:pt x="860859" y="1041400"/>
                </a:moveTo>
                <a:lnTo>
                  <a:pt x="850622" y="1041400"/>
                </a:lnTo>
                <a:lnTo>
                  <a:pt x="850622" y="1968500"/>
                </a:lnTo>
                <a:lnTo>
                  <a:pt x="834755" y="1981200"/>
                </a:lnTo>
                <a:lnTo>
                  <a:pt x="875644" y="1981200"/>
                </a:lnTo>
                <a:lnTo>
                  <a:pt x="860859" y="1968500"/>
                </a:lnTo>
                <a:lnTo>
                  <a:pt x="860859" y="1041400"/>
                </a:lnTo>
                <a:close/>
              </a:path>
              <a:path extrusionOk="0" h="9118600" w="8128000">
                <a:moveTo>
                  <a:pt x="1920331" y="1041400"/>
                </a:moveTo>
                <a:lnTo>
                  <a:pt x="1910095" y="1041400"/>
                </a:lnTo>
                <a:lnTo>
                  <a:pt x="1910095" y="1968500"/>
                </a:lnTo>
                <a:lnTo>
                  <a:pt x="1895302" y="1981200"/>
                </a:lnTo>
                <a:lnTo>
                  <a:pt x="1936198" y="1981200"/>
                </a:lnTo>
                <a:lnTo>
                  <a:pt x="1920331" y="1968500"/>
                </a:lnTo>
                <a:lnTo>
                  <a:pt x="1920331" y="1041400"/>
                </a:lnTo>
                <a:close/>
              </a:path>
              <a:path extrusionOk="0" h="9118600" w="8128000">
                <a:moveTo>
                  <a:pt x="2979803" y="1041400"/>
                </a:moveTo>
                <a:lnTo>
                  <a:pt x="2969567" y="1041400"/>
                </a:lnTo>
                <a:lnTo>
                  <a:pt x="2969567" y="1968500"/>
                </a:lnTo>
                <a:lnTo>
                  <a:pt x="2954635" y="1981200"/>
                </a:lnTo>
                <a:lnTo>
                  <a:pt x="2995525" y="1981200"/>
                </a:lnTo>
                <a:lnTo>
                  <a:pt x="2979803" y="1968500"/>
                </a:lnTo>
                <a:lnTo>
                  <a:pt x="2979803" y="1041400"/>
                </a:lnTo>
                <a:close/>
              </a:path>
              <a:path extrusionOk="0" h="9118600" w="8128000">
                <a:moveTo>
                  <a:pt x="4039224" y="1041400"/>
                </a:moveTo>
                <a:lnTo>
                  <a:pt x="4028975" y="1041400"/>
                </a:lnTo>
                <a:lnTo>
                  <a:pt x="4028975" y="1968500"/>
                </a:lnTo>
                <a:lnTo>
                  <a:pt x="4013941" y="1981200"/>
                </a:lnTo>
                <a:lnTo>
                  <a:pt x="4054821" y="1981200"/>
                </a:lnTo>
                <a:lnTo>
                  <a:pt x="4039224" y="1968500"/>
                </a:lnTo>
                <a:lnTo>
                  <a:pt x="4039224" y="1041400"/>
                </a:lnTo>
                <a:close/>
              </a:path>
              <a:path extrusionOk="0" h="9118600" w="8128000">
                <a:moveTo>
                  <a:pt x="5098684" y="1041400"/>
                </a:moveTo>
                <a:lnTo>
                  <a:pt x="5088460" y="1041400"/>
                </a:lnTo>
                <a:lnTo>
                  <a:pt x="5088460" y="1968500"/>
                </a:lnTo>
                <a:lnTo>
                  <a:pt x="5073289" y="1981200"/>
                </a:lnTo>
                <a:lnTo>
                  <a:pt x="5114130" y="1981200"/>
                </a:lnTo>
                <a:lnTo>
                  <a:pt x="5098684" y="1968500"/>
                </a:lnTo>
                <a:lnTo>
                  <a:pt x="5098684" y="1041400"/>
                </a:lnTo>
                <a:close/>
              </a:path>
              <a:path extrusionOk="0" h="9118600" w="8128000">
                <a:moveTo>
                  <a:pt x="6158156" y="1041400"/>
                </a:moveTo>
                <a:lnTo>
                  <a:pt x="6147932" y="1041400"/>
                </a:lnTo>
                <a:lnTo>
                  <a:pt x="6147932" y="1968500"/>
                </a:lnTo>
                <a:lnTo>
                  <a:pt x="6132642" y="1981200"/>
                </a:lnTo>
                <a:lnTo>
                  <a:pt x="6173444" y="1981200"/>
                </a:lnTo>
                <a:lnTo>
                  <a:pt x="6158156" y="1968500"/>
                </a:lnTo>
                <a:lnTo>
                  <a:pt x="6158156" y="1041400"/>
                </a:lnTo>
                <a:close/>
              </a:path>
              <a:path extrusionOk="0" h="9118600" w="8128000">
                <a:moveTo>
                  <a:pt x="7217628" y="1041400"/>
                </a:moveTo>
                <a:lnTo>
                  <a:pt x="7207404" y="1041400"/>
                </a:lnTo>
                <a:lnTo>
                  <a:pt x="7207404" y="1968500"/>
                </a:lnTo>
                <a:lnTo>
                  <a:pt x="7191999" y="1981200"/>
                </a:lnTo>
                <a:lnTo>
                  <a:pt x="7232750" y="1981200"/>
                </a:lnTo>
                <a:lnTo>
                  <a:pt x="7217628" y="1968500"/>
                </a:lnTo>
                <a:lnTo>
                  <a:pt x="7217628" y="1041400"/>
                </a:lnTo>
                <a:close/>
              </a:path>
              <a:path extrusionOk="0" h="9118600" w="8128000">
                <a:moveTo>
                  <a:pt x="900610" y="1003300"/>
                </a:moveTo>
                <a:lnTo>
                  <a:pt x="807798" y="1003300"/>
                </a:lnTo>
                <a:lnTo>
                  <a:pt x="811727" y="1016000"/>
                </a:lnTo>
                <a:lnTo>
                  <a:pt x="820938" y="1028700"/>
                </a:lnTo>
                <a:lnTo>
                  <a:pt x="834285" y="1041400"/>
                </a:lnTo>
                <a:lnTo>
                  <a:pt x="876101" y="1041400"/>
                </a:lnTo>
                <a:lnTo>
                  <a:pt x="888473" y="1028700"/>
                </a:lnTo>
                <a:lnTo>
                  <a:pt x="896976" y="1016000"/>
                </a:lnTo>
                <a:lnTo>
                  <a:pt x="900610" y="1003300"/>
                </a:lnTo>
                <a:close/>
              </a:path>
              <a:path extrusionOk="0" h="9118600" w="8128000">
                <a:moveTo>
                  <a:pt x="1963155" y="1003300"/>
                </a:moveTo>
                <a:lnTo>
                  <a:pt x="1870331" y="1003300"/>
                </a:lnTo>
                <a:lnTo>
                  <a:pt x="1873960" y="1016000"/>
                </a:lnTo>
                <a:lnTo>
                  <a:pt x="1882464" y="1028700"/>
                </a:lnTo>
                <a:lnTo>
                  <a:pt x="1894843" y="1041400"/>
                </a:lnTo>
                <a:lnTo>
                  <a:pt x="1936670" y="1041400"/>
                </a:lnTo>
                <a:lnTo>
                  <a:pt x="1950020" y="1028700"/>
                </a:lnTo>
                <a:lnTo>
                  <a:pt x="1959232" y="1016000"/>
                </a:lnTo>
                <a:lnTo>
                  <a:pt x="1963155" y="1003300"/>
                </a:lnTo>
                <a:close/>
              </a:path>
              <a:path extrusionOk="0" h="9118600" w="8128000">
                <a:moveTo>
                  <a:pt x="3022234" y="1003300"/>
                </a:moveTo>
                <a:lnTo>
                  <a:pt x="2929409" y="1003300"/>
                </a:lnTo>
                <a:lnTo>
                  <a:pt x="2933085" y="1016000"/>
                </a:lnTo>
                <a:lnTo>
                  <a:pt x="2941682" y="1028700"/>
                </a:lnTo>
                <a:lnTo>
                  <a:pt x="2954182" y="1041400"/>
                </a:lnTo>
                <a:lnTo>
                  <a:pt x="2995993" y="1041400"/>
                </a:lnTo>
                <a:lnTo>
                  <a:pt x="3009214" y="1028700"/>
                </a:lnTo>
                <a:lnTo>
                  <a:pt x="3018338" y="1016000"/>
                </a:lnTo>
                <a:lnTo>
                  <a:pt x="3022234" y="1003300"/>
                </a:lnTo>
                <a:close/>
              </a:path>
              <a:path extrusionOk="0" h="9118600" w="8128000">
                <a:moveTo>
                  <a:pt x="4081287" y="1003300"/>
                </a:moveTo>
                <a:lnTo>
                  <a:pt x="3988488" y="1003300"/>
                </a:lnTo>
                <a:lnTo>
                  <a:pt x="3992219" y="1016000"/>
                </a:lnTo>
                <a:lnTo>
                  <a:pt x="4000897" y="1028700"/>
                </a:lnTo>
                <a:lnTo>
                  <a:pt x="4013493" y="1041400"/>
                </a:lnTo>
                <a:lnTo>
                  <a:pt x="4055265" y="1041400"/>
                </a:lnTo>
                <a:lnTo>
                  <a:pt x="4068361" y="1028700"/>
                </a:lnTo>
                <a:lnTo>
                  <a:pt x="4077404" y="1016000"/>
                </a:lnTo>
                <a:lnTo>
                  <a:pt x="4081287" y="1003300"/>
                </a:lnTo>
                <a:close/>
              </a:path>
              <a:path extrusionOk="0" h="9118600" w="8128000">
                <a:moveTo>
                  <a:pt x="5140352" y="1003300"/>
                </a:moveTo>
                <a:lnTo>
                  <a:pt x="5047591" y="1003300"/>
                </a:lnTo>
                <a:lnTo>
                  <a:pt x="5051388" y="1016000"/>
                </a:lnTo>
                <a:lnTo>
                  <a:pt x="5060158" y="1028700"/>
                </a:lnTo>
                <a:lnTo>
                  <a:pt x="5072862" y="1041400"/>
                </a:lnTo>
                <a:lnTo>
                  <a:pt x="5114556" y="1041400"/>
                </a:lnTo>
                <a:lnTo>
                  <a:pt x="5127509" y="1028700"/>
                </a:lnTo>
                <a:lnTo>
                  <a:pt x="5136467" y="1016000"/>
                </a:lnTo>
                <a:lnTo>
                  <a:pt x="5140352" y="1003300"/>
                </a:lnTo>
                <a:close/>
              </a:path>
              <a:path extrusionOk="0" h="9118600" w="8128000">
                <a:moveTo>
                  <a:pt x="6199393" y="1003300"/>
                </a:moveTo>
                <a:lnTo>
                  <a:pt x="6106683" y="1003300"/>
                </a:lnTo>
                <a:lnTo>
                  <a:pt x="6110565" y="1016000"/>
                </a:lnTo>
                <a:lnTo>
                  <a:pt x="6119435" y="1028700"/>
                </a:lnTo>
                <a:lnTo>
                  <a:pt x="6132241" y="1041400"/>
                </a:lnTo>
                <a:lnTo>
                  <a:pt x="6173838" y="1041400"/>
                </a:lnTo>
                <a:lnTo>
                  <a:pt x="6186637" y="1028700"/>
                </a:lnTo>
                <a:lnTo>
                  <a:pt x="6195505" y="1016000"/>
                </a:lnTo>
                <a:lnTo>
                  <a:pt x="6199393" y="1003300"/>
                </a:lnTo>
                <a:close/>
              </a:path>
              <a:path extrusionOk="0" h="9118600" w="8128000">
                <a:moveTo>
                  <a:pt x="7258446" y="1003300"/>
                </a:moveTo>
                <a:lnTo>
                  <a:pt x="7165774" y="1003300"/>
                </a:lnTo>
                <a:lnTo>
                  <a:pt x="7169760" y="1016000"/>
                </a:lnTo>
                <a:lnTo>
                  <a:pt x="7178731" y="1028700"/>
                </a:lnTo>
                <a:lnTo>
                  <a:pt x="7191630" y="1041400"/>
                </a:lnTo>
                <a:lnTo>
                  <a:pt x="7233108" y="1041400"/>
                </a:lnTo>
                <a:lnTo>
                  <a:pt x="7245747" y="1028700"/>
                </a:lnTo>
                <a:lnTo>
                  <a:pt x="7254531" y="1016000"/>
                </a:lnTo>
                <a:lnTo>
                  <a:pt x="7258446" y="1003300"/>
                </a:lnTo>
                <a:close/>
              </a:path>
              <a:path extrusionOk="0" h="9118600" w="8128000">
                <a:moveTo>
                  <a:pt x="8128000" y="990600"/>
                </a:moveTo>
                <a:lnTo>
                  <a:pt x="0" y="990600"/>
                </a:lnTo>
                <a:lnTo>
                  <a:pt x="0" y="1003300"/>
                </a:lnTo>
                <a:lnTo>
                  <a:pt x="8128000" y="1003300"/>
                </a:lnTo>
                <a:lnTo>
                  <a:pt x="8128000" y="990600"/>
                </a:lnTo>
                <a:close/>
              </a:path>
              <a:path extrusionOk="0" h="9118600" w="8128000">
                <a:moveTo>
                  <a:pt x="874865" y="952500"/>
                </a:moveTo>
                <a:lnTo>
                  <a:pt x="835555" y="952500"/>
                </a:lnTo>
                <a:lnTo>
                  <a:pt x="822897" y="965200"/>
                </a:lnTo>
                <a:lnTo>
                  <a:pt x="813541" y="977900"/>
                </a:lnTo>
                <a:lnTo>
                  <a:pt x="808382" y="990600"/>
                </a:lnTo>
                <a:lnTo>
                  <a:pt x="900025" y="990600"/>
                </a:lnTo>
                <a:lnTo>
                  <a:pt x="895220" y="977900"/>
                </a:lnTo>
                <a:lnTo>
                  <a:pt x="886576" y="965200"/>
                </a:lnTo>
                <a:lnTo>
                  <a:pt x="874865" y="952500"/>
                </a:lnTo>
                <a:close/>
              </a:path>
              <a:path extrusionOk="0" h="9118600" w="8128000">
                <a:moveTo>
                  <a:pt x="1935389" y="952500"/>
                </a:moveTo>
                <a:lnTo>
                  <a:pt x="1896092" y="952500"/>
                </a:lnTo>
                <a:lnTo>
                  <a:pt x="1884387" y="965200"/>
                </a:lnTo>
                <a:lnTo>
                  <a:pt x="1875744" y="977900"/>
                </a:lnTo>
                <a:lnTo>
                  <a:pt x="1870928" y="990600"/>
                </a:lnTo>
                <a:lnTo>
                  <a:pt x="1962558" y="990600"/>
                </a:lnTo>
                <a:lnTo>
                  <a:pt x="1957394" y="977900"/>
                </a:lnTo>
                <a:lnTo>
                  <a:pt x="1948041" y="965200"/>
                </a:lnTo>
                <a:lnTo>
                  <a:pt x="1935389" y="952500"/>
                </a:lnTo>
                <a:close/>
              </a:path>
              <a:path extrusionOk="0" h="9118600" w="8128000">
                <a:moveTo>
                  <a:pt x="2994730" y="952500"/>
                </a:moveTo>
                <a:lnTo>
                  <a:pt x="2955422" y="952500"/>
                </a:lnTo>
                <a:lnTo>
                  <a:pt x="2943590" y="965200"/>
                </a:lnTo>
                <a:lnTo>
                  <a:pt x="2934857" y="977900"/>
                </a:lnTo>
                <a:lnTo>
                  <a:pt x="2930006" y="990600"/>
                </a:lnTo>
                <a:lnTo>
                  <a:pt x="3021649" y="990600"/>
                </a:lnTo>
                <a:lnTo>
                  <a:pt x="3016531" y="977900"/>
                </a:lnTo>
                <a:lnTo>
                  <a:pt x="3007265" y="965200"/>
                </a:lnTo>
                <a:lnTo>
                  <a:pt x="2994730" y="952500"/>
                </a:lnTo>
                <a:close/>
              </a:path>
              <a:path extrusionOk="0" h="9118600" w="8128000">
                <a:moveTo>
                  <a:pt x="4054051" y="952500"/>
                </a:moveTo>
                <a:lnTo>
                  <a:pt x="4014695" y="952500"/>
                </a:lnTo>
                <a:lnTo>
                  <a:pt x="4002750" y="965200"/>
                </a:lnTo>
                <a:lnTo>
                  <a:pt x="3993939" y="977900"/>
                </a:lnTo>
                <a:lnTo>
                  <a:pt x="3989059" y="990600"/>
                </a:lnTo>
                <a:lnTo>
                  <a:pt x="4080715" y="990600"/>
                </a:lnTo>
                <a:lnTo>
                  <a:pt x="4075661" y="977900"/>
                </a:lnTo>
                <a:lnTo>
                  <a:pt x="4066485" y="965200"/>
                </a:lnTo>
                <a:lnTo>
                  <a:pt x="4054051" y="952500"/>
                </a:lnTo>
                <a:close/>
              </a:path>
              <a:path extrusionOk="0" h="9118600" w="8128000">
                <a:moveTo>
                  <a:pt x="5113410" y="952500"/>
                </a:moveTo>
                <a:lnTo>
                  <a:pt x="5074005" y="952500"/>
                </a:lnTo>
                <a:lnTo>
                  <a:pt x="5061915" y="965200"/>
                </a:lnTo>
                <a:lnTo>
                  <a:pt x="5053015" y="977900"/>
                </a:lnTo>
                <a:lnTo>
                  <a:pt x="5048125" y="990600"/>
                </a:lnTo>
                <a:lnTo>
                  <a:pt x="5139819" y="990600"/>
                </a:lnTo>
                <a:lnTo>
                  <a:pt x="5134829" y="977900"/>
                </a:lnTo>
                <a:lnTo>
                  <a:pt x="5125743" y="965200"/>
                </a:lnTo>
                <a:lnTo>
                  <a:pt x="5113410" y="952500"/>
                </a:lnTo>
                <a:close/>
              </a:path>
              <a:path extrusionOk="0" h="9118600" w="8128000">
                <a:moveTo>
                  <a:pt x="6172796" y="952500"/>
                </a:moveTo>
                <a:lnTo>
                  <a:pt x="6133297" y="952500"/>
                </a:lnTo>
                <a:lnTo>
                  <a:pt x="6121064" y="965200"/>
                </a:lnTo>
                <a:lnTo>
                  <a:pt x="6112076" y="977900"/>
                </a:lnTo>
                <a:lnTo>
                  <a:pt x="6107178" y="990600"/>
                </a:lnTo>
                <a:lnTo>
                  <a:pt x="6198897" y="990600"/>
                </a:lnTo>
                <a:lnTo>
                  <a:pt x="6194008" y="977900"/>
                </a:lnTo>
                <a:lnTo>
                  <a:pt x="6185027" y="965200"/>
                </a:lnTo>
                <a:lnTo>
                  <a:pt x="6172796" y="952500"/>
                </a:lnTo>
                <a:close/>
              </a:path>
              <a:path extrusionOk="0" h="9118600" w="8128000">
                <a:moveTo>
                  <a:pt x="7232184" y="952500"/>
                </a:moveTo>
                <a:lnTo>
                  <a:pt x="7192573" y="952500"/>
                </a:lnTo>
                <a:lnTo>
                  <a:pt x="7180187" y="965200"/>
                </a:lnTo>
                <a:lnTo>
                  <a:pt x="7171112" y="977900"/>
                </a:lnTo>
                <a:lnTo>
                  <a:pt x="7166218" y="990600"/>
                </a:lnTo>
                <a:lnTo>
                  <a:pt x="7258014" y="990600"/>
                </a:lnTo>
                <a:lnTo>
                  <a:pt x="7253209" y="977900"/>
                </a:lnTo>
                <a:lnTo>
                  <a:pt x="7244322" y="965200"/>
                </a:lnTo>
                <a:lnTo>
                  <a:pt x="7232184" y="952500"/>
                </a:lnTo>
                <a:close/>
              </a:path>
              <a:path extrusionOk="0" h="9118600" w="8128000">
                <a:moveTo>
                  <a:pt x="897767" y="0"/>
                </a:moveTo>
                <a:lnTo>
                  <a:pt x="810903" y="0"/>
                </a:lnTo>
                <a:lnTo>
                  <a:pt x="820069" y="12700"/>
                </a:lnTo>
                <a:lnTo>
                  <a:pt x="833746" y="25400"/>
                </a:lnTo>
                <a:lnTo>
                  <a:pt x="850622" y="25400"/>
                </a:lnTo>
                <a:lnTo>
                  <a:pt x="850622" y="952500"/>
                </a:lnTo>
                <a:lnTo>
                  <a:pt x="860859" y="952500"/>
                </a:lnTo>
                <a:lnTo>
                  <a:pt x="860859" y="25400"/>
                </a:lnTo>
                <a:lnTo>
                  <a:pt x="876632" y="12700"/>
                </a:lnTo>
                <a:lnTo>
                  <a:pt x="889316" y="12700"/>
                </a:lnTo>
                <a:lnTo>
                  <a:pt x="897767" y="0"/>
                </a:lnTo>
                <a:close/>
              </a:path>
              <a:path extrusionOk="0" h="9118600" w="8128000">
                <a:moveTo>
                  <a:pt x="1960039" y="0"/>
                </a:moveTo>
                <a:lnTo>
                  <a:pt x="1873176" y="0"/>
                </a:lnTo>
                <a:lnTo>
                  <a:pt x="1881631" y="12700"/>
                </a:lnTo>
                <a:lnTo>
                  <a:pt x="1894320" y="12700"/>
                </a:lnTo>
                <a:lnTo>
                  <a:pt x="1910095" y="25400"/>
                </a:lnTo>
                <a:lnTo>
                  <a:pt x="1910095" y="952500"/>
                </a:lnTo>
                <a:lnTo>
                  <a:pt x="1920331" y="952500"/>
                </a:lnTo>
                <a:lnTo>
                  <a:pt x="1920331" y="25400"/>
                </a:lnTo>
                <a:lnTo>
                  <a:pt x="1937206" y="25400"/>
                </a:lnTo>
                <a:lnTo>
                  <a:pt x="1950877" y="12700"/>
                </a:lnTo>
                <a:lnTo>
                  <a:pt x="1960039" y="0"/>
                </a:lnTo>
                <a:close/>
              </a:path>
              <a:path extrusionOk="0" h="9118600" w="8128000">
                <a:moveTo>
                  <a:pt x="3019154" y="0"/>
                </a:moveTo>
                <a:lnTo>
                  <a:pt x="2932278" y="0"/>
                </a:lnTo>
                <a:lnTo>
                  <a:pt x="2940828" y="12700"/>
                </a:lnTo>
                <a:lnTo>
                  <a:pt x="2953648" y="12700"/>
                </a:lnTo>
                <a:lnTo>
                  <a:pt x="2969567" y="25400"/>
                </a:lnTo>
                <a:lnTo>
                  <a:pt x="2969567" y="952500"/>
                </a:lnTo>
                <a:lnTo>
                  <a:pt x="2979803" y="952500"/>
                </a:lnTo>
                <a:lnTo>
                  <a:pt x="2979803" y="25400"/>
                </a:lnTo>
                <a:lnTo>
                  <a:pt x="2996541" y="25400"/>
                </a:lnTo>
                <a:lnTo>
                  <a:pt x="3010086" y="12700"/>
                </a:lnTo>
                <a:lnTo>
                  <a:pt x="3019154" y="0"/>
                </a:lnTo>
                <a:close/>
              </a:path>
              <a:path extrusionOk="0" h="9118600" w="8128000">
                <a:moveTo>
                  <a:pt x="4078261" y="0"/>
                </a:moveTo>
                <a:lnTo>
                  <a:pt x="3991385" y="0"/>
                </a:lnTo>
                <a:lnTo>
                  <a:pt x="4000010" y="12700"/>
                </a:lnTo>
                <a:lnTo>
                  <a:pt x="4012935" y="12700"/>
                </a:lnTo>
                <a:lnTo>
                  <a:pt x="4028975" y="25400"/>
                </a:lnTo>
                <a:lnTo>
                  <a:pt x="4028975" y="952500"/>
                </a:lnTo>
                <a:lnTo>
                  <a:pt x="4039224" y="952500"/>
                </a:lnTo>
                <a:lnTo>
                  <a:pt x="4039224" y="25400"/>
                </a:lnTo>
                <a:lnTo>
                  <a:pt x="4055834" y="25400"/>
                </a:lnTo>
                <a:lnTo>
                  <a:pt x="4069269" y="12700"/>
                </a:lnTo>
                <a:lnTo>
                  <a:pt x="4078261" y="0"/>
                </a:lnTo>
                <a:close/>
              </a:path>
              <a:path extrusionOk="0" h="9118600" w="8128000">
                <a:moveTo>
                  <a:pt x="5098684" y="25400"/>
                </a:moveTo>
                <a:lnTo>
                  <a:pt x="5088460" y="25400"/>
                </a:lnTo>
                <a:lnTo>
                  <a:pt x="5088460" y="952500"/>
                </a:lnTo>
                <a:lnTo>
                  <a:pt x="5098684" y="952500"/>
                </a:lnTo>
                <a:lnTo>
                  <a:pt x="5098684" y="25400"/>
                </a:lnTo>
                <a:close/>
              </a:path>
              <a:path extrusionOk="0" h="9118600" w="8128000">
                <a:moveTo>
                  <a:pt x="6158156" y="25400"/>
                </a:moveTo>
                <a:lnTo>
                  <a:pt x="6147932" y="25400"/>
                </a:lnTo>
                <a:lnTo>
                  <a:pt x="6147932" y="952500"/>
                </a:lnTo>
                <a:lnTo>
                  <a:pt x="6158156" y="952500"/>
                </a:lnTo>
                <a:lnTo>
                  <a:pt x="6158156" y="25400"/>
                </a:lnTo>
                <a:close/>
              </a:path>
              <a:path extrusionOk="0" h="9118600" w="8128000">
                <a:moveTo>
                  <a:pt x="7217628" y="25400"/>
                </a:moveTo>
                <a:lnTo>
                  <a:pt x="7207404" y="25400"/>
                </a:lnTo>
                <a:lnTo>
                  <a:pt x="7207404" y="952500"/>
                </a:lnTo>
                <a:lnTo>
                  <a:pt x="7217628" y="952500"/>
                </a:lnTo>
                <a:lnTo>
                  <a:pt x="7217628" y="25400"/>
                </a:lnTo>
                <a:close/>
              </a:path>
              <a:path extrusionOk="0" h="9118600" w="8128000">
                <a:moveTo>
                  <a:pt x="5137363" y="0"/>
                </a:moveTo>
                <a:lnTo>
                  <a:pt x="5050500" y="0"/>
                </a:lnTo>
                <a:lnTo>
                  <a:pt x="5059220" y="12700"/>
                </a:lnTo>
                <a:lnTo>
                  <a:pt x="5072276" y="25400"/>
                </a:lnTo>
                <a:lnTo>
                  <a:pt x="5115157" y="25400"/>
                </a:lnTo>
                <a:lnTo>
                  <a:pt x="5128465" y="12700"/>
                </a:lnTo>
                <a:lnTo>
                  <a:pt x="5137363" y="0"/>
                </a:lnTo>
                <a:close/>
              </a:path>
              <a:path extrusionOk="0" h="9118600" w="8128000">
                <a:moveTo>
                  <a:pt x="6196475" y="0"/>
                </a:moveTo>
                <a:lnTo>
                  <a:pt x="6109601" y="0"/>
                </a:lnTo>
                <a:lnTo>
                  <a:pt x="6118413" y="12700"/>
                </a:lnTo>
                <a:lnTo>
                  <a:pt x="6131599" y="25400"/>
                </a:lnTo>
                <a:lnTo>
                  <a:pt x="6174482" y="25400"/>
                </a:lnTo>
                <a:lnTo>
                  <a:pt x="6187664" y="12700"/>
                </a:lnTo>
                <a:lnTo>
                  <a:pt x="6196475" y="0"/>
                </a:lnTo>
                <a:close/>
              </a:path>
              <a:path extrusionOk="0" h="9118600" w="8128000">
                <a:moveTo>
                  <a:pt x="7255422" y="0"/>
                </a:moveTo>
                <a:lnTo>
                  <a:pt x="7168857" y="0"/>
                </a:lnTo>
                <a:lnTo>
                  <a:pt x="7177769" y="12700"/>
                </a:lnTo>
                <a:lnTo>
                  <a:pt x="7191024" y="25400"/>
                </a:lnTo>
                <a:lnTo>
                  <a:pt x="7233706" y="25400"/>
                </a:lnTo>
                <a:lnTo>
                  <a:pt x="7246695" y="12700"/>
                </a:lnTo>
                <a:lnTo>
                  <a:pt x="7255422" y="0"/>
                </a:lnTo>
                <a:close/>
              </a:path>
            </a:pathLst>
          </a:custGeom>
          <a:solidFill>
            <a:srgbClr val="E6E6E6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4"/>
          <p:cNvSpPr txBox="1"/>
          <p:nvPr>
            <p:ph idx="1" type="body"/>
          </p:nvPr>
        </p:nvSpPr>
        <p:spPr>
          <a:xfrm>
            <a:off x="561623" y="1194868"/>
            <a:ext cx="37974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84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84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/ LIST_RIGHT">
  <p:cSld name="CONTENTS / LIST_RIGHT"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000"/>
            <a:ext cx="4564856" cy="5141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85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6" name="Google Shape;306;p85"/>
          <p:cNvSpPr/>
          <p:nvPr/>
        </p:nvSpPr>
        <p:spPr>
          <a:xfrm>
            <a:off x="0" y="12480"/>
            <a:ext cx="4572000" cy="5129213"/>
          </a:xfrm>
          <a:custGeom>
            <a:rect b="b" l="l" r="r" t="t"/>
            <a:pathLst>
              <a:path extrusionOk="0" h="9118600" w="8128000">
                <a:moveTo>
                  <a:pt x="874578" y="9105900"/>
                </a:moveTo>
                <a:lnTo>
                  <a:pt x="823337" y="9105900"/>
                </a:lnTo>
                <a:lnTo>
                  <a:pt x="813959" y="9118600"/>
                </a:lnTo>
                <a:lnTo>
                  <a:pt x="886141" y="9118600"/>
                </a:lnTo>
                <a:lnTo>
                  <a:pt x="874578" y="9105900"/>
                </a:lnTo>
                <a:close/>
              </a:path>
              <a:path extrusionOk="0" h="9118600" w="8128000">
                <a:moveTo>
                  <a:pt x="1947579" y="9105900"/>
                </a:moveTo>
                <a:lnTo>
                  <a:pt x="1896386" y="9105900"/>
                </a:lnTo>
                <a:lnTo>
                  <a:pt x="1884836" y="9118600"/>
                </a:lnTo>
                <a:lnTo>
                  <a:pt x="1956953" y="9118600"/>
                </a:lnTo>
                <a:lnTo>
                  <a:pt x="1947579" y="9105900"/>
                </a:lnTo>
                <a:close/>
              </a:path>
              <a:path extrusionOk="0" h="9118600" w="8128000">
                <a:moveTo>
                  <a:pt x="2994447" y="9105900"/>
                </a:moveTo>
                <a:lnTo>
                  <a:pt x="2955701" y="9105900"/>
                </a:lnTo>
                <a:lnTo>
                  <a:pt x="2944016" y="9118600"/>
                </a:lnTo>
                <a:lnTo>
                  <a:pt x="3006828" y="9118600"/>
                </a:lnTo>
                <a:lnTo>
                  <a:pt x="2994447" y="9105900"/>
                </a:lnTo>
                <a:close/>
              </a:path>
              <a:path extrusionOk="0" h="9118600" w="8128000">
                <a:moveTo>
                  <a:pt x="4053799" y="9105900"/>
                </a:moveTo>
                <a:lnTo>
                  <a:pt x="4014945" y="9105900"/>
                </a:lnTo>
                <a:lnTo>
                  <a:pt x="4003123" y="9118600"/>
                </a:lnTo>
                <a:lnTo>
                  <a:pt x="4066107" y="9118600"/>
                </a:lnTo>
                <a:lnTo>
                  <a:pt x="4053799" y="9105900"/>
                </a:lnTo>
                <a:close/>
              </a:path>
              <a:path extrusionOk="0" h="9118600" w="8128000">
                <a:moveTo>
                  <a:pt x="5113198" y="9105900"/>
                </a:moveTo>
                <a:lnTo>
                  <a:pt x="5074221" y="9105900"/>
                </a:lnTo>
                <a:lnTo>
                  <a:pt x="5062243" y="9118600"/>
                </a:lnTo>
                <a:lnTo>
                  <a:pt x="5125423" y="9118600"/>
                </a:lnTo>
                <a:lnTo>
                  <a:pt x="5113198" y="9105900"/>
                </a:lnTo>
                <a:close/>
              </a:path>
              <a:path extrusionOk="0" h="9118600" w="8128000">
                <a:moveTo>
                  <a:pt x="6172636" y="9105900"/>
                </a:moveTo>
                <a:lnTo>
                  <a:pt x="6133457" y="9105900"/>
                </a:lnTo>
                <a:lnTo>
                  <a:pt x="6121307" y="9118600"/>
                </a:lnTo>
                <a:lnTo>
                  <a:pt x="6184784" y="9118600"/>
                </a:lnTo>
                <a:lnTo>
                  <a:pt x="6172636" y="9105900"/>
                </a:lnTo>
                <a:close/>
              </a:path>
              <a:path extrusionOk="0" h="9118600" w="8128000">
                <a:moveTo>
                  <a:pt x="7232097" y="9105900"/>
                </a:moveTo>
                <a:lnTo>
                  <a:pt x="7192670" y="9105900"/>
                </a:lnTo>
                <a:lnTo>
                  <a:pt x="7180336" y="9118600"/>
                </a:lnTo>
                <a:lnTo>
                  <a:pt x="7244191" y="9118600"/>
                </a:lnTo>
                <a:lnTo>
                  <a:pt x="7232097" y="9105900"/>
                </a:lnTo>
                <a:close/>
              </a:path>
              <a:path extrusionOk="0" h="9118600" w="8128000">
                <a:moveTo>
                  <a:pt x="860846" y="8166100"/>
                </a:moveTo>
                <a:lnTo>
                  <a:pt x="850610" y="8166100"/>
                </a:lnTo>
                <a:lnTo>
                  <a:pt x="850610" y="9105900"/>
                </a:lnTo>
                <a:lnTo>
                  <a:pt x="860846" y="9105900"/>
                </a:lnTo>
                <a:lnTo>
                  <a:pt x="860846" y="8166100"/>
                </a:lnTo>
                <a:close/>
              </a:path>
              <a:path extrusionOk="0" h="9118600" w="8128000">
                <a:moveTo>
                  <a:pt x="1920331" y="8166100"/>
                </a:moveTo>
                <a:lnTo>
                  <a:pt x="1910095" y="8166100"/>
                </a:lnTo>
                <a:lnTo>
                  <a:pt x="1910095" y="9105900"/>
                </a:lnTo>
                <a:lnTo>
                  <a:pt x="1920331" y="9105900"/>
                </a:lnTo>
                <a:lnTo>
                  <a:pt x="1920331" y="8166100"/>
                </a:lnTo>
                <a:close/>
              </a:path>
              <a:path extrusionOk="0" h="9118600" w="8128000">
                <a:moveTo>
                  <a:pt x="2979803" y="8166100"/>
                </a:moveTo>
                <a:lnTo>
                  <a:pt x="2969567" y="8166100"/>
                </a:lnTo>
                <a:lnTo>
                  <a:pt x="2969567" y="9105900"/>
                </a:lnTo>
                <a:lnTo>
                  <a:pt x="2979803" y="9105900"/>
                </a:lnTo>
                <a:lnTo>
                  <a:pt x="2979803" y="8166100"/>
                </a:lnTo>
                <a:close/>
              </a:path>
              <a:path extrusionOk="0" h="9118600" w="8128000">
                <a:moveTo>
                  <a:pt x="4039224" y="8166100"/>
                </a:moveTo>
                <a:lnTo>
                  <a:pt x="4028975" y="8166100"/>
                </a:lnTo>
                <a:lnTo>
                  <a:pt x="4028975" y="9105900"/>
                </a:lnTo>
                <a:lnTo>
                  <a:pt x="4039224" y="9105900"/>
                </a:lnTo>
                <a:lnTo>
                  <a:pt x="4039224" y="8166100"/>
                </a:lnTo>
                <a:close/>
              </a:path>
              <a:path extrusionOk="0" h="9118600" w="8128000">
                <a:moveTo>
                  <a:pt x="5098684" y="8166100"/>
                </a:moveTo>
                <a:lnTo>
                  <a:pt x="5088460" y="8166100"/>
                </a:lnTo>
                <a:lnTo>
                  <a:pt x="5088460" y="9105900"/>
                </a:lnTo>
                <a:lnTo>
                  <a:pt x="5098684" y="9105900"/>
                </a:lnTo>
                <a:lnTo>
                  <a:pt x="5098684" y="8166100"/>
                </a:lnTo>
                <a:close/>
              </a:path>
              <a:path extrusionOk="0" h="9118600" w="8128000">
                <a:moveTo>
                  <a:pt x="6158156" y="8166100"/>
                </a:moveTo>
                <a:lnTo>
                  <a:pt x="6147932" y="8166100"/>
                </a:lnTo>
                <a:lnTo>
                  <a:pt x="6147932" y="9105900"/>
                </a:lnTo>
                <a:lnTo>
                  <a:pt x="6158156" y="9105900"/>
                </a:lnTo>
                <a:lnTo>
                  <a:pt x="6158156" y="8166100"/>
                </a:lnTo>
                <a:close/>
              </a:path>
              <a:path extrusionOk="0" h="9118600" w="8128000">
                <a:moveTo>
                  <a:pt x="7217628" y="8166100"/>
                </a:moveTo>
                <a:lnTo>
                  <a:pt x="7207404" y="8166100"/>
                </a:lnTo>
                <a:lnTo>
                  <a:pt x="7207404" y="9105900"/>
                </a:lnTo>
                <a:lnTo>
                  <a:pt x="7217628" y="9105900"/>
                </a:lnTo>
                <a:lnTo>
                  <a:pt x="7217628" y="8166100"/>
                </a:lnTo>
                <a:close/>
              </a:path>
              <a:path extrusionOk="0" h="9118600" w="8128000">
                <a:moveTo>
                  <a:pt x="898794" y="8140700"/>
                </a:moveTo>
                <a:lnTo>
                  <a:pt x="809601" y="8140700"/>
                </a:lnTo>
                <a:lnTo>
                  <a:pt x="815489" y="8153400"/>
                </a:lnTo>
                <a:lnTo>
                  <a:pt x="824738" y="8166100"/>
                </a:lnTo>
                <a:lnTo>
                  <a:pt x="884773" y="8166100"/>
                </a:lnTo>
                <a:lnTo>
                  <a:pt x="893307" y="8153400"/>
                </a:lnTo>
                <a:lnTo>
                  <a:pt x="898794" y="8140700"/>
                </a:lnTo>
                <a:close/>
              </a:path>
              <a:path extrusionOk="0" h="9118600" w="8128000">
                <a:moveTo>
                  <a:pt x="1961314" y="8140700"/>
                </a:moveTo>
                <a:lnTo>
                  <a:pt x="1872172" y="8140700"/>
                </a:lnTo>
                <a:lnTo>
                  <a:pt x="1877676" y="8153400"/>
                </a:lnTo>
                <a:lnTo>
                  <a:pt x="1886209" y="8166100"/>
                </a:lnTo>
                <a:lnTo>
                  <a:pt x="1946166" y="8166100"/>
                </a:lnTo>
                <a:lnTo>
                  <a:pt x="1955410" y="8153400"/>
                </a:lnTo>
                <a:lnTo>
                  <a:pt x="1961314" y="8140700"/>
                </a:lnTo>
                <a:close/>
              </a:path>
              <a:path extrusionOk="0" h="9118600" w="8128000">
                <a:moveTo>
                  <a:pt x="3020417" y="8140700"/>
                </a:moveTo>
                <a:lnTo>
                  <a:pt x="2931213" y="8140700"/>
                </a:lnTo>
                <a:lnTo>
                  <a:pt x="2936759" y="8153400"/>
                </a:lnTo>
                <a:lnTo>
                  <a:pt x="2945389" y="8166100"/>
                </a:lnTo>
                <a:lnTo>
                  <a:pt x="3005425" y="8166100"/>
                </a:lnTo>
                <a:lnTo>
                  <a:pt x="3014582" y="8153400"/>
                </a:lnTo>
                <a:lnTo>
                  <a:pt x="3020417" y="8140700"/>
                </a:lnTo>
                <a:close/>
              </a:path>
              <a:path extrusionOk="0" h="9118600" w="8128000">
                <a:moveTo>
                  <a:pt x="4079572" y="8140700"/>
                </a:moveTo>
                <a:lnTo>
                  <a:pt x="3990215" y="8140700"/>
                </a:lnTo>
                <a:lnTo>
                  <a:pt x="3995775" y="8153400"/>
                </a:lnTo>
                <a:lnTo>
                  <a:pt x="4004490" y="8166100"/>
                </a:lnTo>
                <a:lnTo>
                  <a:pt x="4064727" y="8166100"/>
                </a:lnTo>
                <a:lnTo>
                  <a:pt x="4073812" y="8153400"/>
                </a:lnTo>
                <a:lnTo>
                  <a:pt x="4079572" y="8140700"/>
                </a:lnTo>
                <a:close/>
              </a:path>
              <a:path extrusionOk="0" h="9118600" w="8128000">
                <a:moveTo>
                  <a:pt x="5138790" y="8140700"/>
                </a:moveTo>
                <a:lnTo>
                  <a:pt x="5049166" y="8140700"/>
                </a:lnTo>
                <a:lnTo>
                  <a:pt x="5054720" y="8153400"/>
                </a:lnTo>
                <a:lnTo>
                  <a:pt x="5063546" y="8166100"/>
                </a:lnTo>
                <a:lnTo>
                  <a:pt x="5124123" y="8166100"/>
                </a:lnTo>
                <a:lnTo>
                  <a:pt x="5133136" y="8153400"/>
                </a:lnTo>
                <a:lnTo>
                  <a:pt x="5138790" y="8140700"/>
                </a:lnTo>
                <a:close/>
              </a:path>
              <a:path extrusionOk="0" h="9118600" w="8128000">
                <a:moveTo>
                  <a:pt x="6198034" y="8140700"/>
                </a:moveTo>
                <a:lnTo>
                  <a:pt x="6108054" y="8140700"/>
                </a:lnTo>
                <a:lnTo>
                  <a:pt x="6113585" y="8153400"/>
                </a:lnTo>
                <a:lnTo>
                  <a:pt x="6122526" y="8166100"/>
                </a:lnTo>
                <a:lnTo>
                  <a:pt x="6183576" y="8166100"/>
                </a:lnTo>
                <a:lnTo>
                  <a:pt x="6192515" y="8153400"/>
                </a:lnTo>
                <a:lnTo>
                  <a:pt x="6198034" y="8140700"/>
                </a:lnTo>
                <a:close/>
              </a:path>
              <a:path extrusionOk="0" h="9118600" w="8128000">
                <a:moveTo>
                  <a:pt x="7257341" y="8140700"/>
                </a:moveTo>
                <a:lnTo>
                  <a:pt x="7166891" y="8140700"/>
                </a:lnTo>
                <a:lnTo>
                  <a:pt x="7172373" y="8153400"/>
                </a:lnTo>
                <a:lnTo>
                  <a:pt x="7181438" y="8166100"/>
                </a:lnTo>
                <a:lnTo>
                  <a:pt x="7243104" y="8166100"/>
                </a:lnTo>
                <a:lnTo>
                  <a:pt x="7251979" y="8153400"/>
                </a:lnTo>
                <a:lnTo>
                  <a:pt x="7257341" y="8140700"/>
                </a:lnTo>
                <a:close/>
              </a:path>
              <a:path extrusionOk="0" h="9118600" w="8128000">
                <a:moveTo>
                  <a:pt x="8128000" y="8128000"/>
                </a:moveTo>
                <a:lnTo>
                  <a:pt x="0" y="8128000"/>
                </a:lnTo>
                <a:lnTo>
                  <a:pt x="0" y="8140700"/>
                </a:lnTo>
                <a:lnTo>
                  <a:pt x="8128000" y="8140700"/>
                </a:lnTo>
                <a:lnTo>
                  <a:pt x="8128000" y="8128000"/>
                </a:lnTo>
                <a:close/>
              </a:path>
              <a:path extrusionOk="0" h="9118600" w="8128000">
                <a:moveTo>
                  <a:pt x="860846" y="7150100"/>
                </a:moveTo>
                <a:lnTo>
                  <a:pt x="850610" y="7150100"/>
                </a:lnTo>
                <a:lnTo>
                  <a:pt x="850610" y="8077200"/>
                </a:lnTo>
                <a:lnTo>
                  <a:pt x="833735" y="8089900"/>
                </a:lnTo>
                <a:lnTo>
                  <a:pt x="820063" y="8102600"/>
                </a:lnTo>
                <a:lnTo>
                  <a:pt x="810901" y="8115300"/>
                </a:lnTo>
                <a:lnTo>
                  <a:pt x="807557" y="8128000"/>
                </a:lnTo>
                <a:lnTo>
                  <a:pt x="900838" y="8128000"/>
                </a:lnTo>
                <a:lnTo>
                  <a:pt x="897765" y="8115300"/>
                </a:lnTo>
                <a:lnTo>
                  <a:pt x="889310" y="8102600"/>
                </a:lnTo>
                <a:lnTo>
                  <a:pt x="876621" y="8089900"/>
                </a:lnTo>
                <a:lnTo>
                  <a:pt x="860846" y="8077200"/>
                </a:lnTo>
                <a:lnTo>
                  <a:pt x="860846" y="7150100"/>
                </a:lnTo>
                <a:close/>
              </a:path>
              <a:path extrusionOk="0" h="9118600" w="8128000">
                <a:moveTo>
                  <a:pt x="1920331" y="7150100"/>
                </a:moveTo>
                <a:lnTo>
                  <a:pt x="1910095" y="7150100"/>
                </a:lnTo>
                <a:lnTo>
                  <a:pt x="1910095" y="8077200"/>
                </a:lnTo>
                <a:lnTo>
                  <a:pt x="1894320" y="8089900"/>
                </a:lnTo>
                <a:lnTo>
                  <a:pt x="1881631" y="8102600"/>
                </a:lnTo>
                <a:lnTo>
                  <a:pt x="1873176" y="8115300"/>
                </a:lnTo>
                <a:lnTo>
                  <a:pt x="1870102" y="8128000"/>
                </a:lnTo>
                <a:lnTo>
                  <a:pt x="1963384" y="8128000"/>
                </a:lnTo>
                <a:lnTo>
                  <a:pt x="1960039" y="8115300"/>
                </a:lnTo>
                <a:lnTo>
                  <a:pt x="1950877" y="8102600"/>
                </a:lnTo>
                <a:lnTo>
                  <a:pt x="1937206" y="8089900"/>
                </a:lnTo>
                <a:lnTo>
                  <a:pt x="1920331" y="8077200"/>
                </a:lnTo>
                <a:lnTo>
                  <a:pt x="1920331" y="7150100"/>
                </a:lnTo>
                <a:close/>
              </a:path>
              <a:path extrusionOk="0" h="9118600" w="8128000">
                <a:moveTo>
                  <a:pt x="2979803" y="7150100"/>
                </a:moveTo>
                <a:lnTo>
                  <a:pt x="2969567" y="7150100"/>
                </a:lnTo>
                <a:lnTo>
                  <a:pt x="2969567" y="8077200"/>
                </a:lnTo>
                <a:lnTo>
                  <a:pt x="2953648" y="8089900"/>
                </a:lnTo>
                <a:lnTo>
                  <a:pt x="2940828" y="8102600"/>
                </a:lnTo>
                <a:lnTo>
                  <a:pt x="2932278" y="8115300"/>
                </a:lnTo>
                <a:lnTo>
                  <a:pt x="2929168" y="8128000"/>
                </a:lnTo>
                <a:lnTo>
                  <a:pt x="3022462" y="8128000"/>
                </a:lnTo>
                <a:lnTo>
                  <a:pt x="3019154" y="8115300"/>
                </a:lnTo>
                <a:lnTo>
                  <a:pt x="3010086" y="8102600"/>
                </a:lnTo>
                <a:lnTo>
                  <a:pt x="2996541" y="8089900"/>
                </a:lnTo>
                <a:lnTo>
                  <a:pt x="2979803" y="8077200"/>
                </a:lnTo>
                <a:lnTo>
                  <a:pt x="2979803" y="7150100"/>
                </a:lnTo>
                <a:close/>
              </a:path>
              <a:path extrusionOk="0" h="9118600" w="8128000">
                <a:moveTo>
                  <a:pt x="4039224" y="7150100"/>
                </a:moveTo>
                <a:lnTo>
                  <a:pt x="4028975" y="7150100"/>
                </a:lnTo>
                <a:lnTo>
                  <a:pt x="4028975" y="8077200"/>
                </a:lnTo>
                <a:lnTo>
                  <a:pt x="4012935" y="8089900"/>
                </a:lnTo>
                <a:lnTo>
                  <a:pt x="4000010" y="8102600"/>
                </a:lnTo>
                <a:lnTo>
                  <a:pt x="3991385" y="8115300"/>
                </a:lnTo>
                <a:lnTo>
                  <a:pt x="3988246" y="8128000"/>
                </a:lnTo>
                <a:lnTo>
                  <a:pt x="4081541" y="8128000"/>
                </a:lnTo>
                <a:lnTo>
                  <a:pt x="4078261" y="8115300"/>
                </a:lnTo>
                <a:lnTo>
                  <a:pt x="4069269" y="8102600"/>
                </a:lnTo>
                <a:lnTo>
                  <a:pt x="4055834" y="8089900"/>
                </a:lnTo>
                <a:lnTo>
                  <a:pt x="4039224" y="8077200"/>
                </a:lnTo>
                <a:lnTo>
                  <a:pt x="4039224" y="7150100"/>
                </a:lnTo>
                <a:close/>
              </a:path>
              <a:path extrusionOk="0" h="9118600" w="8128000">
                <a:moveTo>
                  <a:pt x="5098684" y="7150100"/>
                </a:moveTo>
                <a:lnTo>
                  <a:pt x="5088460" y="7150100"/>
                </a:lnTo>
                <a:lnTo>
                  <a:pt x="5088460" y="8077200"/>
                </a:lnTo>
                <a:lnTo>
                  <a:pt x="5072271" y="8089900"/>
                </a:lnTo>
                <a:lnTo>
                  <a:pt x="5059215" y="8102600"/>
                </a:lnTo>
                <a:lnTo>
                  <a:pt x="5050498" y="8115300"/>
                </a:lnTo>
                <a:lnTo>
                  <a:pt x="5047325" y="8128000"/>
                </a:lnTo>
                <a:lnTo>
                  <a:pt x="5140606" y="8128000"/>
                </a:lnTo>
                <a:lnTo>
                  <a:pt x="5137363" y="8115300"/>
                </a:lnTo>
                <a:lnTo>
                  <a:pt x="5128465" y="8102600"/>
                </a:lnTo>
                <a:lnTo>
                  <a:pt x="5115157" y="8089900"/>
                </a:lnTo>
                <a:lnTo>
                  <a:pt x="5098684" y="8077200"/>
                </a:lnTo>
                <a:lnTo>
                  <a:pt x="5098684" y="7150100"/>
                </a:lnTo>
                <a:close/>
              </a:path>
              <a:path extrusionOk="0" h="9118600" w="8128000">
                <a:moveTo>
                  <a:pt x="6158156" y="7150100"/>
                </a:moveTo>
                <a:lnTo>
                  <a:pt x="6147932" y="7150100"/>
                </a:lnTo>
                <a:lnTo>
                  <a:pt x="6147932" y="8077200"/>
                </a:lnTo>
                <a:lnTo>
                  <a:pt x="6131599" y="8089900"/>
                </a:lnTo>
                <a:lnTo>
                  <a:pt x="6118413" y="8102600"/>
                </a:lnTo>
                <a:lnTo>
                  <a:pt x="6109601" y="8115300"/>
                </a:lnTo>
                <a:lnTo>
                  <a:pt x="6106390" y="8128000"/>
                </a:lnTo>
                <a:lnTo>
                  <a:pt x="6199685" y="8128000"/>
                </a:lnTo>
                <a:lnTo>
                  <a:pt x="6196475" y="8115300"/>
                </a:lnTo>
                <a:lnTo>
                  <a:pt x="6187664" y="8102600"/>
                </a:lnTo>
                <a:lnTo>
                  <a:pt x="6174482" y="8089900"/>
                </a:lnTo>
                <a:lnTo>
                  <a:pt x="6158156" y="8077200"/>
                </a:lnTo>
                <a:lnTo>
                  <a:pt x="6158156" y="7150100"/>
                </a:lnTo>
                <a:close/>
              </a:path>
              <a:path extrusionOk="0" h="9118600" w="8128000">
                <a:moveTo>
                  <a:pt x="7217628" y="7150100"/>
                </a:moveTo>
                <a:lnTo>
                  <a:pt x="7207404" y="7150100"/>
                </a:lnTo>
                <a:lnTo>
                  <a:pt x="7207404" y="8077200"/>
                </a:lnTo>
                <a:lnTo>
                  <a:pt x="7190929" y="8089900"/>
                </a:lnTo>
                <a:lnTo>
                  <a:pt x="7177616" y="8102600"/>
                </a:lnTo>
                <a:lnTo>
                  <a:pt x="7168714" y="8115300"/>
                </a:lnTo>
                <a:lnTo>
                  <a:pt x="7165469" y="8128000"/>
                </a:lnTo>
                <a:lnTo>
                  <a:pt x="7258750" y="8128000"/>
                </a:lnTo>
                <a:lnTo>
                  <a:pt x="7255577" y="8115300"/>
                </a:lnTo>
                <a:lnTo>
                  <a:pt x="7246862" y="8102600"/>
                </a:lnTo>
                <a:lnTo>
                  <a:pt x="7233810" y="8089900"/>
                </a:lnTo>
                <a:lnTo>
                  <a:pt x="7217628" y="8077200"/>
                </a:lnTo>
                <a:lnTo>
                  <a:pt x="7217628" y="7150100"/>
                </a:lnTo>
                <a:close/>
              </a:path>
              <a:path extrusionOk="0" h="9118600" w="8128000">
                <a:moveTo>
                  <a:pt x="899924" y="7112000"/>
                </a:moveTo>
                <a:lnTo>
                  <a:pt x="808484" y="7112000"/>
                </a:lnTo>
                <a:lnTo>
                  <a:pt x="813816" y="7137400"/>
                </a:lnTo>
                <a:lnTo>
                  <a:pt x="823194" y="7137400"/>
                </a:lnTo>
                <a:lnTo>
                  <a:pt x="835748" y="7150100"/>
                </a:lnTo>
                <a:lnTo>
                  <a:pt x="874662" y="7150100"/>
                </a:lnTo>
                <a:lnTo>
                  <a:pt x="886276" y="7137400"/>
                </a:lnTo>
                <a:lnTo>
                  <a:pt x="894945" y="7124700"/>
                </a:lnTo>
                <a:lnTo>
                  <a:pt x="899924" y="7112000"/>
                </a:lnTo>
                <a:close/>
              </a:path>
              <a:path extrusionOk="0" h="9118600" w="8128000">
                <a:moveTo>
                  <a:pt x="1962457" y="7112000"/>
                </a:moveTo>
                <a:lnTo>
                  <a:pt x="1871029" y="7112000"/>
                </a:lnTo>
                <a:lnTo>
                  <a:pt x="1876014" y="7124700"/>
                </a:lnTo>
                <a:lnTo>
                  <a:pt x="1884680" y="7137400"/>
                </a:lnTo>
                <a:lnTo>
                  <a:pt x="1896288" y="7150100"/>
                </a:lnTo>
                <a:lnTo>
                  <a:pt x="1935184" y="7150100"/>
                </a:lnTo>
                <a:lnTo>
                  <a:pt x="1947733" y="7137400"/>
                </a:lnTo>
                <a:lnTo>
                  <a:pt x="1957112" y="7137400"/>
                </a:lnTo>
                <a:lnTo>
                  <a:pt x="1962457" y="7112000"/>
                </a:lnTo>
                <a:close/>
              </a:path>
              <a:path extrusionOk="0" h="9118600" w="8128000">
                <a:moveTo>
                  <a:pt x="3021548" y="7112000"/>
                </a:moveTo>
                <a:lnTo>
                  <a:pt x="2930108" y="7112000"/>
                </a:lnTo>
                <a:lnTo>
                  <a:pt x="2935127" y="7124700"/>
                </a:lnTo>
                <a:lnTo>
                  <a:pt x="2943884" y="7137400"/>
                </a:lnTo>
                <a:lnTo>
                  <a:pt x="2955618" y="7150100"/>
                </a:lnTo>
                <a:lnTo>
                  <a:pt x="2994525" y="7150100"/>
                </a:lnTo>
                <a:lnTo>
                  <a:pt x="3006957" y="7137400"/>
                </a:lnTo>
                <a:lnTo>
                  <a:pt x="3016249" y="7137400"/>
                </a:lnTo>
                <a:lnTo>
                  <a:pt x="3021548" y="7112000"/>
                </a:lnTo>
                <a:close/>
              </a:path>
              <a:path extrusionOk="0" h="9118600" w="8128000">
                <a:moveTo>
                  <a:pt x="4080626" y="7112000"/>
                </a:moveTo>
                <a:lnTo>
                  <a:pt x="3989161" y="7112000"/>
                </a:lnTo>
                <a:lnTo>
                  <a:pt x="3994203" y="7124700"/>
                </a:lnTo>
                <a:lnTo>
                  <a:pt x="4003039" y="7137400"/>
                </a:lnTo>
                <a:lnTo>
                  <a:pt x="4014889" y="7150100"/>
                </a:lnTo>
                <a:lnTo>
                  <a:pt x="4053855" y="7150100"/>
                </a:lnTo>
                <a:lnTo>
                  <a:pt x="4066193" y="7137400"/>
                </a:lnTo>
                <a:lnTo>
                  <a:pt x="4075397" y="7137400"/>
                </a:lnTo>
                <a:lnTo>
                  <a:pt x="4080626" y="7112000"/>
                </a:lnTo>
                <a:close/>
              </a:path>
              <a:path extrusionOk="0" h="9118600" w="8128000">
                <a:moveTo>
                  <a:pt x="5139717" y="7112000"/>
                </a:moveTo>
                <a:lnTo>
                  <a:pt x="5048214" y="7112000"/>
                </a:lnTo>
                <a:lnTo>
                  <a:pt x="5053270" y="7124700"/>
                </a:lnTo>
                <a:lnTo>
                  <a:pt x="5062193" y="7137400"/>
                </a:lnTo>
                <a:lnTo>
                  <a:pt x="5074188" y="7150100"/>
                </a:lnTo>
                <a:lnTo>
                  <a:pt x="5113228" y="7150100"/>
                </a:lnTo>
                <a:lnTo>
                  <a:pt x="5125468" y="7137400"/>
                </a:lnTo>
                <a:lnTo>
                  <a:pt x="5134574" y="7124700"/>
                </a:lnTo>
                <a:lnTo>
                  <a:pt x="5139717" y="7112000"/>
                </a:lnTo>
                <a:close/>
              </a:path>
              <a:path extrusionOk="0" h="9118600" w="8128000">
                <a:moveTo>
                  <a:pt x="6198821" y="7112000"/>
                </a:moveTo>
                <a:lnTo>
                  <a:pt x="6107267" y="7112000"/>
                </a:lnTo>
                <a:lnTo>
                  <a:pt x="6112312" y="7124700"/>
                </a:lnTo>
                <a:lnTo>
                  <a:pt x="6121318" y="7137400"/>
                </a:lnTo>
                <a:lnTo>
                  <a:pt x="6133465" y="7150100"/>
                </a:lnTo>
                <a:lnTo>
                  <a:pt x="6172623" y="7150100"/>
                </a:lnTo>
                <a:lnTo>
                  <a:pt x="6184770" y="7137400"/>
                </a:lnTo>
                <a:lnTo>
                  <a:pt x="6193776" y="7124700"/>
                </a:lnTo>
                <a:lnTo>
                  <a:pt x="6198821" y="7112000"/>
                </a:lnTo>
                <a:close/>
              </a:path>
              <a:path extrusionOk="0" h="9118600" w="8128000">
                <a:moveTo>
                  <a:pt x="7257925" y="7112000"/>
                </a:moveTo>
                <a:lnTo>
                  <a:pt x="7166294" y="7112000"/>
                </a:lnTo>
                <a:lnTo>
                  <a:pt x="7171330" y="7124700"/>
                </a:lnTo>
                <a:lnTo>
                  <a:pt x="7180425" y="7137400"/>
                </a:lnTo>
                <a:lnTo>
                  <a:pt x="7192732" y="7150100"/>
                </a:lnTo>
                <a:lnTo>
                  <a:pt x="7232032" y="7150100"/>
                </a:lnTo>
                <a:lnTo>
                  <a:pt x="7244091" y="7137400"/>
                </a:lnTo>
                <a:lnTo>
                  <a:pt x="7252993" y="7124700"/>
                </a:lnTo>
                <a:lnTo>
                  <a:pt x="7257925" y="7112000"/>
                </a:lnTo>
                <a:close/>
              </a:path>
              <a:path extrusionOk="0" h="9118600" w="8128000">
                <a:moveTo>
                  <a:pt x="888813" y="7073900"/>
                </a:moveTo>
                <a:lnTo>
                  <a:pt x="820584" y="7073900"/>
                </a:lnTo>
                <a:lnTo>
                  <a:pt x="811387" y="7086600"/>
                </a:lnTo>
                <a:lnTo>
                  <a:pt x="807684" y="7112000"/>
                </a:lnTo>
                <a:lnTo>
                  <a:pt x="900711" y="7112000"/>
                </a:lnTo>
                <a:lnTo>
                  <a:pt x="897299" y="7086600"/>
                </a:lnTo>
                <a:lnTo>
                  <a:pt x="888813" y="7073900"/>
                </a:lnTo>
                <a:close/>
              </a:path>
              <a:path extrusionOk="0" h="9118600" w="8128000">
                <a:moveTo>
                  <a:pt x="1950376" y="7073900"/>
                </a:moveTo>
                <a:lnTo>
                  <a:pt x="1882115" y="7073900"/>
                </a:lnTo>
                <a:lnTo>
                  <a:pt x="1873635" y="7086600"/>
                </a:lnTo>
                <a:lnTo>
                  <a:pt x="1870242" y="7112000"/>
                </a:lnTo>
                <a:lnTo>
                  <a:pt x="1963257" y="7112000"/>
                </a:lnTo>
                <a:lnTo>
                  <a:pt x="1959568" y="7086600"/>
                </a:lnTo>
                <a:lnTo>
                  <a:pt x="1950376" y="7073900"/>
                </a:lnTo>
                <a:close/>
              </a:path>
              <a:path extrusionOk="0" h="9118600" w="8128000">
                <a:moveTo>
                  <a:pt x="3009569" y="7073900"/>
                </a:moveTo>
                <a:lnTo>
                  <a:pt x="2941336" y="7073900"/>
                </a:lnTo>
                <a:lnTo>
                  <a:pt x="2932760" y="7086600"/>
                </a:lnTo>
                <a:lnTo>
                  <a:pt x="2929308" y="7112000"/>
                </a:lnTo>
                <a:lnTo>
                  <a:pt x="3022322" y="7112000"/>
                </a:lnTo>
                <a:lnTo>
                  <a:pt x="3018668" y="7086600"/>
                </a:lnTo>
                <a:lnTo>
                  <a:pt x="3009569" y="7073900"/>
                </a:lnTo>
                <a:close/>
              </a:path>
              <a:path extrusionOk="0" h="9118600" w="8128000">
                <a:moveTo>
                  <a:pt x="4068707" y="7073900"/>
                </a:moveTo>
                <a:lnTo>
                  <a:pt x="4000553" y="7073900"/>
                </a:lnTo>
                <a:lnTo>
                  <a:pt x="3991899" y="7086600"/>
                </a:lnTo>
                <a:lnTo>
                  <a:pt x="3988399" y="7112000"/>
                </a:lnTo>
                <a:lnTo>
                  <a:pt x="4081388" y="7112000"/>
                </a:lnTo>
                <a:lnTo>
                  <a:pt x="4077729" y="7086600"/>
                </a:lnTo>
                <a:lnTo>
                  <a:pt x="4068707" y="7073900"/>
                </a:lnTo>
                <a:close/>
              </a:path>
              <a:path extrusionOk="0" h="9118600" w="8128000">
                <a:moveTo>
                  <a:pt x="5127835" y="7073900"/>
                </a:moveTo>
                <a:lnTo>
                  <a:pt x="5059831" y="7073900"/>
                </a:lnTo>
                <a:lnTo>
                  <a:pt x="5051080" y="7086600"/>
                </a:lnTo>
                <a:lnTo>
                  <a:pt x="5047490" y="7112000"/>
                </a:lnTo>
                <a:lnTo>
                  <a:pt x="5140441" y="7112000"/>
                </a:lnTo>
                <a:lnTo>
                  <a:pt x="5136772" y="7086600"/>
                </a:lnTo>
                <a:lnTo>
                  <a:pt x="5127835" y="7073900"/>
                </a:lnTo>
                <a:close/>
              </a:path>
              <a:path extrusionOk="0" h="9118600" w="8128000">
                <a:moveTo>
                  <a:pt x="6186939" y="7073900"/>
                </a:moveTo>
                <a:lnTo>
                  <a:pt x="6119133" y="7073900"/>
                </a:lnTo>
                <a:lnTo>
                  <a:pt x="6110283" y="7086600"/>
                </a:lnTo>
                <a:lnTo>
                  <a:pt x="6106594" y="7112000"/>
                </a:lnTo>
                <a:lnTo>
                  <a:pt x="6199481" y="7112000"/>
                </a:lnTo>
                <a:lnTo>
                  <a:pt x="6195787" y="7086600"/>
                </a:lnTo>
                <a:lnTo>
                  <a:pt x="6186939" y="7073900"/>
                </a:lnTo>
                <a:close/>
              </a:path>
              <a:path extrusionOk="0" h="9118600" w="8128000">
                <a:moveTo>
                  <a:pt x="7246014" y="7073900"/>
                </a:moveTo>
                <a:lnTo>
                  <a:pt x="7178459" y="7073900"/>
                </a:lnTo>
                <a:lnTo>
                  <a:pt x="7169508" y="7086600"/>
                </a:lnTo>
                <a:lnTo>
                  <a:pt x="7165697" y="7112000"/>
                </a:lnTo>
                <a:lnTo>
                  <a:pt x="7258522" y="7112000"/>
                </a:lnTo>
                <a:lnTo>
                  <a:pt x="7254781" y="7086600"/>
                </a:lnTo>
                <a:lnTo>
                  <a:pt x="7246014" y="7073900"/>
                </a:lnTo>
                <a:close/>
              </a:path>
              <a:path extrusionOk="0" h="9118600" w="8128000">
                <a:moveTo>
                  <a:pt x="860846" y="6134100"/>
                </a:moveTo>
                <a:lnTo>
                  <a:pt x="850610" y="6134100"/>
                </a:lnTo>
                <a:lnTo>
                  <a:pt x="850610" y="7061200"/>
                </a:lnTo>
                <a:lnTo>
                  <a:pt x="834062" y="7073900"/>
                </a:lnTo>
                <a:lnTo>
                  <a:pt x="876310" y="7073900"/>
                </a:lnTo>
                <a:lnTo>
                  <a:pt x="860846" y="7061200"/>
                </a:lnTo>
                <a:lnTo>
                  <a:pt x="860846" y="6134100"/>
                </a:lnTo>
                <a:close/>
              </a:path>
              <a:path extrusionOk="0" h="9118600" w="8128000">
                <a:moveTo>
                  <a:pt x="1920331" y="6134100"/>
                </a:moveTo>
                <a:lnTo>
                  <a:pt x="1910095" y="6134100"/>
                </a:lnTo>
                <a:lnTo>
                  <a:pt x="1910095" y="7061200"/>
                </a:lnTo>
                <a:lnTo>
                  <a:pt x="1894622" y="7073900"/>
                </a:lnTo>
                <a:lnTo>
                  <a:pt x="1936893" y="7073900"/>
                </a:lnTo>
                <a:lnTo>
                  <a:pt x="1920331" y="7061200"/>
                </a:lnTo>
                <a:lnTo>
                  <a:pt x="1920331" y="6134100"/>
                </a:lnTo>
                <a:close/>
              </a:path>
              <a:path extrusionOk="0" h="9118600" w="8128000">
                <a:moveTo>
                  <a:pt x="2979803" y="6134100"/>
                </a:moveTo>
                <a:lnTo>
                  <a:pt x="2969567" y="6134100"/>
                </a:lnTo>
                <a:lnTo>
                  <a:pt x="2969567" y="7061200"/>
                </a:lnTo>
                <a:lnTo>
                  <a:pt x="2953963" y="7073900"/>
                </a:lnTo>
                <a:lnTo>
                  <a:pt x="2996216" y="7073900"/>
                </a:lnTo>
                <a:lnTo>
                  <a:pt x="2979803" y="7061200"/>
                </a:lnTo>
                <a:lnTo>
                  <a:pt x="2979803" y="6134100"/>
                </a:lnTo>
                <a:close/>
              </a:path>
              <a:path extrusionOk="0" h="9118600" w="8128000">
                <a:moveTo>
                  <a:pt x="4039224" y="6134100"/>
                </a:moveTo>
                <a:lnTo>
                  <a:pt x="4028975" y="6134100"/>
                </a:lnTo>
                <a:lnTo>
                  <a:pt x="4028975" y="7061200"/>
                </a:lnTo>
                <a:lnTo>
                  <a:pt x="4013273" y="7073900"/>
                </a:lnTo>
                <a:lnTo>
                  <a:pt x="4055485" y="7073900"/>
                </a:lnTo>
                <a:lnTo>
                  <a:pt x="4039224" y="7061200"/>
                </a:lnTo>
                <a:lnTo>
                  <a:pt x="4039224" y="6134100"/>
                </a:lnTo>
                <a:close/>
              </a:path>
              <a:path extrusionOk="0" h="9118600" w="8128000">
                <a:moveTo>
                  <a:pt x="5098684" y="6134100"/>
                </a:moveTo>
                <a:lnTo>
                  <a:pt x="5088460" y="6134100"/>
                </a:lnTo>
                <a:lnTo>
                  <a:pt x="5088460" y="7061200"/>
                </a:lnTo>
                <a:lnTo>
                  <a:pt x="5072654" y="7073900"/>
                </a:lnTo>
                <a:lnTo>
                  <a:pt x="5114761" y="7073900"/>
                </a:lnTo>
                <a:lnTo>
                  <a:pt x="5098684" y="7061200"/>
                </a:lnTo>
                <a:lnTo>
                  <a:pt x="5098684" y="6134100"/>
                </a:lnTo>
                <a:close/>
              </a:path>
              <a:path extrusionOk="0" h="9118600" w="8128000">
                <a:moveTo>
                  <a:pt x="6158156" y="6134100"/>
                </a:moveTo>
                <a:lnTo>
                  <a:pt x="6147932" y="6134100"/>
                </a:lnTo>
                <a:lnTo>
                  <a:pt x="6147932" y="7061200"/>
                </a:lnTo>
                <a:lnTo>
                  <a:pt x="6132049" y="7073900"/>
                </a:lnTo>
                <a:lnTo>
                  <a:pt x="6174030" y="7073900"/>
                </a:lnTo>
                <a:lnTo>
                  <a:pt x="6158156" y="7061200"/>
                </a:lnTo>
                <a:lnTo>
                  <a:pt x="6158156" y="6134100"/>
                </a:lnTo>
                <a:close/>
              </a:path>
              <a:path extrusionOk="0" h="9118600" w="8128000">
                <a:moveTo>
                  <a:pt x="7217628" y="6134100"/>
                </a:moveTo>
                <a:lnTo>
                  <a:pt x="7207404" y="6134100"/>
                </a:lnTo>
                <a:lnTo>
                  <a:pt x="7207404" y="7061200"/>
                </a:lnTo>
                <a:lnTo>
                  <a:pt x="7191456" y="7073900"/>
                </a:lnTo>
                <a:lnTo>
                  <a:pt x="7233278" y="7073900"/>
                </a:lnTo>
                <a:lnTo>
                  <a:pt x="7217628" y="7061200"/>
                </a:lnTo>
                <a:lnTo>
                  <a:pt x="7217628" y="6134100"/>
                </a:lnTo>
                <a:close/>
              </a:path>
              <a:path extrusionOk="0" h="9118600" w="8128000">
                <a:moveTo>
                  <a:pt x="900292" y="6096000"/>
                </a:moveTo>
                <a:lnTo>
                  <a:pt x="808103" y="6096000"/>
                </a:lnTo>
                <a:lnTo>
                  <a:pt x="812718" y="6108700"/>
                </a:lnTo>
                <a:lnTo>
                  <a:pt x="821998" y="6121400"/>
                </a:lnTo>
                <a:lnTo>
                  <a:pt x="834958" y="6134100"/>
                </a:lnTo>
                <a:lnTo>
                  <a:pt x="875432" y="6134100"/>
                </a:lnTo>
                <a:lnTo>
                  <a:pt x="887437" y="6121400"/>
                </a:lnTo>
                <a:lnTo>
                  <a:pt x="896008" y="6108700"/>
                </a:lnTo>
                <a:lnTo>
                  <a:pt x="900292" y="6096000"/>
                </a:lnTo>
                <a:close/>
              </a:path>
              <a:path extrusionOk="0" h="9118600" w="8128000">
                <a:moveTo>
                  <a:pt x="1962850" y="6096000"/>
                </a:moveTo>
                <a:lnTo>
                  <a:pt x="1870648" y="6096000"/>
                </a:lnTo>
                <a:lnTo>
                  <a:pt x="1874933" y="6108700"/>
                </a:lnTo>
                <a:lnTo>
                  <a:pt x="1883504" y="6121400"/>
                </a:lnTo>
                <a:lnTo>
                  <a:pt x="1895509" y="6134100"/>
                </a:lnTo>
                <a:lnTo>
                  <a:pt x="1935985" y="6134100"/>
                </a:lnTo>
                <a:lnTo>
                  <a:pt x="1948949" y="6121400"/>
                </a:lnTo>
                <a:lnTo>
                  <a:pt x="1958234" y="6108700"/>
                </a:lnTo>
                <a:lnTo>
                  <a:pt x="1962850" y="6096000"/>
                </a:lnTo>
                <a:close/>
              </a:path>
              <a:path extrusionOk="0" h="9118600" w="8128000">
                <a:moveTo>
                  <a:pt x="3021916" y="6096000"/>
                </a:moveTo>
                <a:lnTo>
                  <a:pt x="2929714" y="6096000"/>
                </a:lnTo>
                <a:lnTo>
                  <a:pt x="2934048" y="6108700"/>
                </a:lnTo>
                <a:lnTo>
                  <a:pt x="2942716" y="6121400"/>
                </a:lnTo>
                <a:lnTo>
                  <a:pt x="2954846" y="6134100"/>
                </a:lnTo>
                <a:lnTo>
                  <a:pt x="2995316" y="6134100"/>
                </a:lnTo>
                <a:lnTo>
                  <a:pt x="3008156" y="6121400"/>
                </a:lnTo>
                <a:lnTo>
                  <a:pt x="3017347" y="6108700"/>
                </a:lnTo>
                <a:lnTo>
                  <a:pt x="3021916" y="6096000"/>
                </a:lnTo>
                <a:close/>
              </a:path>
              <a:path extrusionOk="0" h="9118600" w="8128000">
                <a:moveTo>
                  <a:pt x="4080994" y="6096000"/>
                </a:moveTo>
                <a:lnTo>
                  <a:pt x="3988792" y="6096000"/>
                </a:lnTo>
                <a:lnTo>
                  <a:pt x="3993162" y="6108700"/>
                </a:lnTo>
                <a:lnTo>
                  <a:pt x="4001907" y="6121400"/>
                </a:lnTo>
                <a:lnTo>
                  <a:pt x="4014140" y="6134100"/>
                </a:lnTo>
                <a:lnTo>
                  <a:pt x="4054611" y="6134100"/>
                </a:lnTo>
                <a:lnTo>
                  <a:pt x="4067344" y="6121400"/>
                </a:lnTo>
                <a:lnTo>
                  <a:pt x="4076459" y="6108700"/>
                </a:lnTo>
                <a:lnTo>
                  <a:pt x="4080994" y="6096000"/>
                </a:lnTo>
                <a:close/>
              </a:path>
              <a:path extrusionOk="0" h="9118600" w="8128000">
                <a:moveTo>
                  <a:pt x="5140060" y="6096000"/>
                </a:moveTo>
                <a:lnTo>
                  <a:pt x="5047884" y="6096000"/>
                </a:lnTo>
                <a:lnTo>
                  <a:pt x="5052293" y="6108700"/>
                </a:lnTo>
                <a:lnTo>
                  <a:pt x="5061128" y="6121400"/>
                </a:lnTo>
                <a:lnTo>
                  <a:pt x="5073485" y="6134100"/>
                </a:lnTo>
                <a:lnTo>
                  <a:pt x="5113939" y="6134100"/>
                </a:lnTo>
                <a:lnTo>
                  <a:pt x="5126544" y="6121400"/>
                </a:lnTo>
                <a:lnTo>
                  <a:pt x="5135563" y="6108700"/>
                </a:lnTo>
                <a:lnTo>
                  <a:pt x="5140060" y="6096000"/>
                </a:lnTo>
                <a:close/>
              </a:path>
              <a:path extrusionOk="0" h="9118600" w="8128000">
                <a:moveTo>
                  <a:pt x="6199126" y="6096000"/>
                </a:moveTo>
                <a:lnTo>
                  <a:pt x="6106949" y="6096000"/>
                </a:lnTo>
                <a:lnTo>
                  <a:pt x="6111406" y="6108700"/>
                </a:lnTo>
                <a:lnTo>
                  <a:pt x="6120335" y="6121400"/>
                </a:lnTo>
                <a:lnTo>
                  <a:pt x="6132817" y="6134100"/>
                </a:lnTo>
                <a:lnTo>
                  <a:pt x="6173264" y="6134100"/>
                </a:lnTo>
                <a:lnTo>
                  <a:pt x="6185742" y="6121400"/>
                </a:lnTo>
                <a:lnTo>
                  <a:pt x="6194669" y="6108700"/>
                </a:lnTo>
                <a:lnTo>
                  <a:pt x="6199126" y="6096000"/>
                </a:lnTo>
                <a:close/>
              </a:path>
              <a:path extrusionOk="0" h="9118600" w="8128000">
                <a:moveTo>
                  <a:pt x="7258204" y="6096000"/>
                </a:moveTo>
                <a:lnTo>
                  <a:pt x="7166028" y="6096000"/>
                </a:lnTo>
                <a:lnTo>
                  <a:pt x="7170539" y="6108700"/>
                </a:lnTo>
                <a:lnTo>
                  <a:pt x="7179563" y="6121400"/>
                </a:lnTo>
                <a:lnTo>
                  <a:pt x="7192163" y="6134100"/>
                </a:lnTo>
                <a:lnTo>
                  <a:pt x="7232585" y="6134100"/>
                </a:lnTo>
                <a:lnTo>
                  <a:pt x="7244931" y="6121400"/>
                </a:lnTo>
                <a:lnTo>
                  <a:pt x="7253770" y="6108700"/>
                </a:lnTo>
                <a:lnTo>
                  <a:pt x="7258204" y="6096000"/>
                </a:lnTo>
                <a:close/>
              </a:path>
              <a:path extrusionOk="0" h="9118600" w="8128000">
                <a:moveTo>
                  <a:pt x="8128000" y="6083300"/>
                </a:moveTo>
                <a:lnTo>
                  <a:pt x="0" y="6083300"/>
                </a:lnTo>
                <a:lnTo>
                  <a:pt x="0" y="6096000"/>
                </a:lnTo>
                <a:lnTo>
                  <a:pt x="8128000" y="6096000"/>
                </a:lnTo>
                <a:lnTo>
                  <a:pt x="8128000" y="6083300"/>
                </a:lnTo>
                <a:close/>
              </a:path>
              <a:path extrusionOk="0" h="9118600" w="8128000">
                <a:moveTo>
                  <a:pt x="875504" y="6045200"/>
                </a:moveTo>
                <a:lnTo>
                  <a:pt x="834895" y="6045200"/>
                </a:lnTo>
                <a:lnTo>
                  <a:pt x="821895" y="6057900"/>
                </a:lnTo>
                <a:lnTo>
                  <a:pt x="812619" y="6070600"/>
                </a:lnTo>
                <a:lnTo>
                  <a:pt x="808077" y="6083300"/>
                </a:lnTo>
                <a:lnTo>
                  <a:pt x="900318" y="6083300"/>
                </a:lnTo>
                <a:lnTo>
                  <a:pt x="896104" y="6070600"/>
                </a:lnTo>
                <a:lnTo>
                  <a:pt x="887545" y="6057900"/>
                </a:lnTo>
                <a:lnTo>
                  <a:pt x="875504" y="6045200"/>
                </a:lnTo>
                <a:close/>
              </a:path>
              <a:path extrusionOk="0" h="9118600" w="8128000">
                <a:moveTo>
                  <a:pt x="1936056" y="6045200"/>
                </a:moveTo>
                <a:lnTo>
                  <a:pt x="1895448" y="6045200"/>
                </a:lnTo>
                <a:lnTo>
                  <a:pt x="1883406" y="6057900"/>
                </a:lnTo>
                <a:lnTo>
                  <a:pt x="1874840" y="6070600"/>
                </a:lnTo>
                <a:lnTo>
                  <a:pt x="1870623" y="6083300"/>
                </a:lnTo>
                <a:lnTo>
                  <a:pt x="1962876" y="6083300"/>
                </a:lnTo>
                <a:lnTo>
                  <a:pt x="1958330" y="6070600"/>
                </a:lnTo>
                <a:lnTo>
                  <a:pt x="1949057" y="6057900"/>
                </a:lnTo>
                <a:lnTo>
                  <a:pt x="1936056" y="6045200"/>
                </a:lnTo>
                <a:close/>
              </a:path>
              <a:path extrusionOk="0" h="9118600" w="8128000">
                <a:moveTo>
                  <a:pt x="2995390" y="6045200"/>
                </a:moveTo>
                <a:lnTo>
                  <a:pt x="2954774" y="6045200"/>
                </a:lnTo>
                <a:lnTo>
                  <a:pt x="2942608" y="6057900"/>
                </a:lnTo>
                <a:lnTo>
                  <a:pt x="2933952" y="6070600"/>
                </a:lnTo>
                <a:lnTo>
                  <a:pt x="2929689" y="6083300"/>
                </a:lnTo>
                <a:lnTo>
                  <a:pt x="3021941" y="6083300"/>
                </a:lnTo>
                <a:lnTo>
                  <a:pt x="3017449" y="6070600"/>
                </a:lnTo>
                <a:lnTo>
                  <a:pt x="3008268" y="6057900"/>
                </a:lnTo>
                <a:lnTo>
                  <a:pt x="2995390" y="6045200"/>
                </a:lnTo>
                <a:close/>
              </a:path>
              <a:path extrusionOk="0" h="9118600" w="8128000">
                <a:moveTo>
                  <a:pt x="4054688" y="6045200"/>
                </a:moveTo>
                <a:lnTo>
                  <a:pt x="4014068" y="6045200"/>
                </a:lnTo>
                <a:lnTo>
                  <a:pt x="4001799" y="6057900"/>
                </a:lnTo>
                <a:lnTo>
                  <a:pt x="3993065" y="6070600"/>
                </a:lnTo>
                <a:lnTo>
                  <a:pt x="3988767" y="6083300"/>
                </a:lnTo>
                <a:lnTo>
                  <a:pt x="4081033" y="6083300"/>
                </a:lnTo>
                <a:lnTo>
                  <a:pt x="4076563" y="6070600"/>
                </a:lnTo>
                <a:lnTo>
                  <a:pt x="4067458" y="6057900"/>
                </a:lnTo>
                <a:lnTo>
                  <a:pt x="4054688" y="6045200"/>
                </a:lnTo>
                <a:close/>
              </a:path>
              <a:path extrusionOk="0" h="9118600" w="8128000">
                <a:moveTo>
                  <a:pt x="5114016" y="6045200"/>
                </a:moveTo>
                <a:lnTo>
                  <a:pt x="5073397" y="6045200"/>
                </a:lnTo>
                <a:lnTo>
                  <a:pt x="5060993" y="6057900"/>
                </a:lnTo>
                <a:lnTo>
                  <a:pt x="5052166" y="6070600"/>
                </a:lnTo>
                <a:lnTo>
                  <a:pt x="5047833" y="6083300"/>
                </a:lnTo>
                <a:lnTo>
                  <a:pt x="5140098" y="6083300"/>
                </a:lnTo>
                <a:lnTo>
                  <a:pt x="5135681" y="6070600"/>
                </a:lnTo>
                <a:lnTo>
                  <a:pt x="5126668" y="6057900"/>
                </a:lnTo>
                <a:lnTo>
                  <a:pt x="5114016" y="6045200"/>
                </a:lnTo>
                <a:close/>
              </a:path>
              <a:path extrusionOk="0" h="9118600" w="8128000">
                <a:moveTo>
                  <a:pt x="6173356" y="6045200"/>
                </a:moveTo>
                <a:lnTo>
                  <a:pt x="6132727" y="6045200"/>
                </a:lnTo>
                <a:lnTo>
                  <a:pt x="6120195" y="6057900"/>
                </a:lnTo>
                <a:lnTo>
                  <a:pt x="6111274" y="6070600"/>
                </a:lnTo>
                <a:lnTo>
                  <a:pt x="6106898" y="6083300"/>
                </a:lnTo>
                <a:lnTo>
                  <a:pt x="6199177" y="6083300"/>
                </a:lnTo>
                <a:lnTo>
                  <a:pt x="6194807" y="6070600"/>
                </a:lnTo>
                <a:lnTo>
                  <a:pt x="6185886" y="6057900"/>
                </a:lnTo>
                <a:lnTo>
                  <a:pt x="6173356" y="6045200"/>
                </a:lnTo>
                <a:close/>
              </a:path>
              <a:path extrusionOk="0" h="9118600" w="8128000">
                <a:moveTo>
                  <a:pt x="7232702" y="6045200"/>
                </a:moveTo>
                <a:lnTo>
                  <a:pt x="7192048" y="6045200"/>
                </a:lnTo>
                <a:lnTo>
                  <a:pt x="7179385" y="6057900"/>
                </a:lnTo>
                <a:lnTo>
                  <a:pt x="7170375" y="6070600"/>
                </a:lnTo>
                <a:lnTo>
                  <a:pt x="7165977" y="6083300"/>
                </a:lnTo>
                <a:lnTo>
                  <a:pt x="7258242" y="6083300"/>
                </a:lnTo>
                <a:lnTo>
                  <a:pt x="7253934" y="6070600"/>
                </a:lnTo>
                <a:lnTo>
                  <a:pt x="7245112" y="6057900"/>
                </a:lnTo>
                <a:lnTo>
                  <a:pt x="7232702" y="6045200"/>
                </a:lnTo>
                <a:close/>
              </a:path>
              <a:path extrusionOk="0" h="9118600" w="8128000">
                <a:moveTo>
                  <a:pt x="900673" y="5067300"/>
                </a:moveTo>
                <a:lnTo>
                  <a:pt x="807722" y="5067300"/>
                </a:lnTo>
                <a:lnTo>
                  <a:pt x="811498" y="5092700"/>
                </a:lnTo>
                <a:lnTo>
                  <a:pt x="820698" y="5105400"/>
                </a:lnTo>
                <a:lnTo>
                  <a:pt x="834132" y="5118100"/>
                </a:lnTo>
                <a:lnTo>
                  <a:pt x="850610" y="5118100"/>
                </a:lnTo>
                <a:lnTo>
                  <a:pt x="850610" y="6045200"/>
                </a:lnTo>
                <a:lnTo>
                  <a:pt x="860846" y="6045200"/>
                </a:lnTo>
                <a:lnTo>
                  <a:pt x="860859" y="5118100"/>
                </a:lnTo>
                <a:lnTo>
                  <a:pt x="876247" y="5105400"/>
                </a:lnTo>
                <a:lnTo>
                  <a:pt x="888705" y="5105400"/>
                </a:lnTo>
                <a:lnTo>
                  <a:pt x="897194" y="5092700"/>
                </a:lnTo>
                <a:lnTo>
                  <a:pt x="900673" y="5067300"/>
                </a:lnTo>
                <a:close/>
              </a:path>
              <a:path extrusionOk="0" h="9118600" w="8128000">
                <a:moveTo>
                  <a:pt x="1963231" y="5067300"/>
                </a:moveTo>
                <a:lnTo>
                  <a:pt x="1870267" y="5067300"/>
                </a:lnTo>
                <a:lnTo>
                  <a:pt x="1873735" y="5092700"/>
                </a:lnTo>
                <a:lnTo>
                  <a:pt x="1882223" y="5105400"/>
                </a:lnTo>
                <a:lnTo>
                  <a:pt x="1894690" y="5105400"/>
                </a:lnTo>
                <a:lnTo>
                  <a:pt x="1910095" y="5118100"/>
                </a:lnTo>
                <a:lnTo>
                  <a:pt x="1910095" y="6045200"/>
                </a:lnTo>
                <a:lnTo>
                  <a:pt x="1920331" y="6045200"/>
                </a:lnTo>
                <a:lnTo>
                  <a:pt x="1920331" y="5118100"/>
                </a:lnTo>
                <a:lnTo>
                  <a:pt x="1936825" y="5118100"/>
                </a:lnTo>
                <a:lnTo>
                  <a:pt x="1950268" y="5105400"/>
                </a:lnTo>
                <a:lnTo>
                  <a:pt x="1959468" y="5092700"/>
                </a:lnTo>
                <a:lnTo>
                  <a:pt x="1963231" y="5067300"/>
                </a:lnTo>
                <a:close/>
              </a:path>
              <a:path extrusionOk="0" h="9118600" w="8128000">
                <a:moveTo>
                  <a:pt x="3022284" y="5067300"/>
                </a:moveTo>
                <a:lnTo>
                  <a:pt x="2929346" y="5067300"/>
                </a:lnTo>
                <a:lnTo>
                  <a:pt x="2932860" y="5092700"/>
                </a:lnTo>
                <a:lnTo>
                  <a:pt x="2941441" y="5105400"/>
                </a:lnTo>
                <a:lnTo>
                  <a:pt x="2954029" y="5105400"/>
                </a:lnTo>
                <a:lnTo>
                  <a:pt x="2969567" y="5118100"/>
                </a:lnTo>
                <a:lnTo>
                  <a:pt x="2969567" y="6045200"/>
                </a:lnTo>
                <a:lnTo>
                  <a:pt x="2979803" y="6045200"/>
                </a:lnTo>
                <a:lnTo>
                  <a:pt x="2979803" y="5118100"/>
                </a:lnTo>
                <a:lnTo>
                  <a:pt x="2996145" y="5118100"/>
                </a:lnTo>
                <a:lnTo>
                  <a:pt x="3009454" y="5105400"/>
                </a:lnTo>
                <a:lnTo>
                  <a:pt x="3018558" y="5092700"/>
                </a:lnTo>
                <a:lnTo>
                  <a:pt x="3022284" y="5067300"/>
                </a:lnTo>
                <a:close/>
              </a:path>
              <a:path extrusionOk="0" h="9118600" w="8128000">
                <a:moveTo>
                  <a:pt x="8128000" y="5067300"/>
                </a:moveTo>
                <a:lnTo>
                  <a:pt x="3022284" y="5067300"/>
                </a:lnTo>
                <a:lnTo>
                  <a:pt x="3988437" y="5080000"/>
                </a:lnTo>
                <a:lnTo>
                  <a:pt x="3992017" y="5092700"/>
                </a:lnTo>
                <a:lnTo>
                  <a:pt x="4000677" y="5105400"/>
                </a:lnTo>
                <a:lnTo>
                  <a:pt x="4013351" y="5105400"/>
                </a:lnTo>
                <a:lnTo>
                  <a:pt x="4028975" y="5118100"/>
                </a:lnTo>
                <a:lnTo>
                  <a:pt x="4028975" y="6045200"/>
                </a:lnTo>
                <a:lnTo>
                  <a:pt x="4039224" y="6045200"/>
                </a:lnTo>
                <a:lnTo>
                  <a:pt x="4039224" y="5118100"/>
                </a:lnTo>
                <a:lnTo>
                  <a:pt x="4055404" y="5118100"/>
                </a:lnTo>
                <a:lnTo>
                  <a:pt x="4068583" y="5105400"/>
                </a:lnTo>
                <a:lnTo>
                  <a:pt x="4077615" y="5092700"/>
                </a:lnTo>
                <a:lnTo>
                  <a:pt x="4081350" y="5080000"/>
                </a:lnTo>
                <a:lnTo>
                  <a:pt x="8128000" y="5080000"/>
                </a:lnTo>
                <a:lnTo>
                  <a:pt x="8128000" y="5067300"/>
                </a:lnTo>
                <a:close/>
              </a:path>
              <a:path extrusionOk="0" h="9118600" w="8128000">
                <a:moveTo>
                  <a:pt x="5140403" y="5080000"/>
                </a:moveTo>
                <a:lnTo>
                  <a:pt x="5047528" y="5080000"/>
                </a:lnTo>
                <a:lnTo>
                  <a:pt x="5051207" y="5092700"/>
                </a:lnTo>
                <a:lnTo>
                  <a:pt x="5059969" y="5105400"/>
                </a:lnTo>
                <a:lnTo>
                  <a:pt x="5072744" y="5105400"/>
                </a:lnTo>
                <a:lnTo>
                  <a:pt x="5088460" y="5118100"/>
                </a:lnTo>
                <a:lnTo>
                  <a:pt x="5088460" y="6045200"/>
                </a:lnTo>
                <a:lnTo>
                  <a:pt x="5098684" y="6045200"/>
                </a:lnTo>
                <a:lnTo>
                  <a:pt x="5098684" y="5118100"/>
                </a:lnTo>
                <a:lnTo>
                  <a:pt x="5114670" y="5118100"/>
                </a:lnTo>
                <a:lnTo>
                  <a:pt x="5127692" y="5105400"/>
                </a:lnTo>
                <a:lnTo>
                  <a:pt x="5136640" y="5092700"/>
                </a:lnTo>
                <a:lnTo>
                  <a:pt x="5140403" y="5080000"/>
                </a:lnTo>
                <a:close/>
              </a:path>
              <a:path extrusionOk="0" h="9118600" w="8128000">
                <a:moveTo>
                  <a:pt x="6158156" y="5118100"/>
                </a:moveTo>
                <a:lnTo>
                  <a:pt x="6147932" y="5118100"/>
                </a:lnTo>
                <a:lnTo>
                  <a:pt x="6147932" y="6045200"/>
                </a:lnTo>
                <a:lnTo>
                  <a:pt x="6158156" y="6045200"/>
                </a:lnTo>
                <a:lnTo>
                  <a:pt x="6158156" y="5118100"/>
                </a:lnTo>
                <a:close/>
              </a:path>
              <a:path extrusionOk="0" h="9118600" w="8128000">
                <a:moveTo>
                  <a:pt x="7217628" y="5118100"/>
                </a:moveTo>
                <a:lnTo>
                  <a:pt x="7207404" y="5118100"/>
                </a:lnTo>
                <a:lnTo>
                  <a:pt x="7207404" y="6045200"/>
                </a:lnTo>
                <a:lnTo>
                  <a:pt x="7217628" y="6045200"/>
                </a:lnTo>
                <a:lnTo>
                  <a:pt x="7217628" y="5118100"/>
                </a:lnTo>
                <a:close/>
              </a:path>
              <a:path extrusionOk="0" h="9118600" w="8128000">
                <a:moveTo>
                  <a:pt x="6199431" y="5080000"/>
                </a:moveTo>
                <a:lnTo>
                  <a:pt x="6106644" y="5080000"/>
                </a:lnTo>
                <a:lnTo>
                  <a:pt x="6110433" y="5092700"/>
                </a:lnTo>
                <a:lnTo>
                  <a:pt x="6119292" y="5105400"/>
                </a:lnTo>
                <a:lnTo>
                  <a:pt x="6132149" y="5118100"/>
                </a:lnTo>
                <a:lnTo>
                  <a:pt x="6173927" y="5118100"/>
                </a:lnTo>
                <a:lnTo>
                  <a:pt x="6186775" y="5105400"/>
                </a:lnTo>
                <a:lnTo>
                  <a:pt x="6195632" y="5092700"/>
                </a:lnTo>
                <a:lnTo>
                  <a:pt x="6199431" y="5080000"/>
                </a:lnTo>
                <a:close/>
              </a:path>
              <a:path extrusionOk="0" h="9118600" w="8128000">
                <a:moveTo>
                  <a:pt x="7258458" y="5080000"/>
                </a:moveTo>
                <a:lnTo>
                  <a:pt x="7165748" y="5080000"/>
                </a:lnTo>
                <a:lnTo>
                  <a:pt x="7169691" y="5092700"/>
                </a:lnTo>
                <a:lnTo>
                  <a:pt x="7178656" y="5105400"/>
                </a:lnTo>
                <a:lnTo>
                  <a:pt x="7191582" y="5118100"/>
                </a:lnTo>
                <a:lnTo>
                  <a:pt x="7233159" y="5118100"/>
                </a:lnTo>
                <a:lnTo>
                  <a:pt x="7245825" y="5105400"/>
                </a:lnTo>
                <a:lnTo>
                  <a:pt x="7254600" y="5092700"/>
                </a:lnTo>
                <a:lnTo>
                  <a:pt x="7258458" y="5080000"/>
                </a:lnTo>
                <a:close/>
              </a:path>
              <a:path extrusionOk="0" h="9118600" w="8128000">
                <a:moveTo>
                  <a:pt x="807722" y="5067300"/>
                </a:moveTo>
                <a:lnTo>
                  <a:pt x="0" y="5067300"/>
                </a:lnTo>
                <a:lnTo>
                  <a:pt x="0" y="5080000"/>
                </a:lnTo>
                <a:lnTo>
                  <a:pt x="807722" y="5067300"/>
                </a:lnTo>
                <a:close/>
              </a:path>
              <a:path extrusionOk="0" h="9118600" w="8128000">
                <a:moveTo>
                  <a:pt x="874730" y="5029200"/>
                </a:moveTo>
                <a:lnTo>
                  <a:pt x="835687" y="5029200"/>
                </a:lnTo>
                <a:lnTo>
                  <a:pt x="823103" y="5041900"/>
                </a:lnTo>
                <a:lnTo>
                  <a:pt x="813732" y="5054600"/>
                </a:lnTo>
                <a:lnTo>
                  <a:pt x="808446" y="5067300"/>
                </a:lnTo>
                <a:lnTo>
                  <a:pt x="899949" y="5067300"/>
                </a:lnTo>
                <a:lnTo>
                  <a:pt x="895029" y="5054600"/>
                </a:lnTo>
                <a:lnTo>
                  <a:pt x="886371" y="5041900"/>
                </a:lnTo>
                <a:lnTo>
                  <a:pt x="874730" y="5029200"/>
                </a:lnTo>
                <a:close/>
              </a:path>
              <a:path extrusionOk="0" h="9118600" w="8128000">
                <a:moveTo>
                  <a:pt x="1935247" y="5029200"/>
                </a:moveTo>
                <a:lnTo>
                  <a:pt x="1896225" y="5029200"/>
                </a:lnTo>
                <a:lnTo>
                  <a:pt x="1884587" y="5041900"/>
                </a:lnTo>
                <a:lnTo>
                  <a:pt x="1875930" y="5054600"/>
                </a:lnTo>
                <a:lnTo>
                  <a:pt x="1871004" y="5067300"/>
                </a:lnTo>
                <a:lnTo>
                  <a:pt x="1962495" y="5067300"/>
                </a:lnTo>
                <a:lnTo>
                  <a:pt x="1957201" y="5054600"/>
                </a:lnTo>
                <a:lnTo>
                  <a:pt x="1947828" y="5041900"/>
                </a:lnTo>
                <a:lnTo>
                  <a:pt x="1935247" y="5029200"/>
                </a:lnTo>
                <a:close/>
              </a:path>
              <a:path extrusionOk="0" h="9118600" w="8128000">
                <a:moveTo>
                  <a:pt x="2994593" y="5029200"/>
                </a:moveTo>
                <a:lnTo>
                  <a:pt x="2955557" y="5029200"/>
                </a:lnTo>
                <a:lnTo>
                  <a:pt x="2943794" y="5041900"/>
                </a:lnTo>
                <a:lnTo>
                  <a:pt x="2935043" y="5054600"/>
                </a:lnTo>
                <a:lnTo>
                  <a:pt x="2930070" y="5067300"/>
                </a:lnTo>
                <a:lnTo>
                  <a:pt x="3021573" y="5067300"/>
                </a:lnTo>
                <a:lnTo>
                  <a:pt x="3016334" y="5054600"/>
                </a:lnTo>
                <a:lnTo>
                  <a:pt x="3007055" y="5041900"/>
                </a:lnTo>
                <a:lnTo>
                  <a:pt x="2994593" y="5029200"/>
                </a:lnTo>
                <a:close/>
              </a:path>
              <a:path extrusionOk="0" h="9118600" w="8128000">
                <a:moveTo>
                  <a:pt x="4053927" y="5029200"/>
                </a:moveTo>
                <a:lnTo>
                  <a:pt x="4014819" y="5029200"/>
                </a:lnTo>
                <a:lnTo>
                  <a:pt x="4002934" y="5041900"/>
                </a:lnTo>
                <a:lnTo>
                  <a:pt x="3994107" y="5054600"/>
                </a:lnTo>
                <a:lnTo>
                  <a:pt x="3989123" y="5067300"/>
                </a:lnTo>
                <a:lnTo>
                  <a:pt x="4080652" y="5067300"/>
                </a:lnTo>
                <a:lnTo>
                  <a:pt x="4075493" y="5054600"/>
                </a:lnTo>
                <a:lnTo>
                  <a:pt x="4066301" y="5041900"/>
                </a:lnTo>
                <a:lnTo>
                  <a:pt x="4053927" y="5029200"/>
                </a:lnTo>
                <a:close/>
              </a:path>
              <a:path extrusionOk="0" h="9118600" w="8128000">
                <a:moveTo>
                  <a:pt x="5113307" y="5029200"/>
                </a:moveTo>
                <a:lnTo>
                  <a:pt x="5074109" y="5029200"/>
                </a:lnTo>
                <a:lnTo>
                  <a:pt x="5062074" y="5041900"/>
                </a:lnTo>
                <a:lnTo>
                  <a:pt x="5053161" y="5054600"/>
                </a:lnTo>
                <a:lnTo>
                  <a:pt x="5048176" y="5067300"/>
                </a:lnTo>
                <a:lnTo>
                  <a:pt x="5139755" y="5067300"/>
                </a:lnTo>
                <a:lnTo>
                  <a:pt x="5134683" y="5054600"/>
                </a:lnTo>
                <a:lnTo>
                  <a:pt x="5125587" y="5041900"/>
                </a:lnTo>
                <a:lnTo>
                  <a:pt x="5113307" y="5029200"/>
                </a:lnTo>
                <a:close/>
              </a:path>
              <a:path extrusionOk="0" h="9118600" w="8128000">
                <a:moveTo>
                  <a:pt x="6172711" y="5029200"/>
                </a:moveTo>
                <a:lnTo>
                  <a:pt x="6133376" y="5029200"/>
                </a:lnTo>
                <a:lnTo>
                  <a:pt x="6121183" y="5041900"/>
                </a:lnTo>
                <a:lnTo>
                  <a:pt x="6112185" y="5054600"/>
                </a:lnTo>
                <a:lnTo>
                  <a:pt x="6107216" y="5067300"/>
                </a:lnTo>
                <a:lnTo>
                  <a:pt x="6198859" y="5067300"/>
                </a:lnTo>
                <a:lnTo>
                  <a:pt x="6193898" y="5054600"/>
                </a:lnTo>
                <a:lnTo>
                  <a:pt x="6184903" y="5041900"/>
                </a:lnTo>
                <a:lnTo>
                  <a:pt x="6172711" y="5029200"/>
                </a:lnTo>
                <a:close/>
              </a:path>
              <a:path extrusionOk="0" h="9118600" w="8128000">
                <a:moveTo>
                  <a:pt x="7232144" y="5029200"/>
                </a:moveTo>
                <a:lnTo>
                  <a:pt x="7192617" y="5029200"/>
                </a:lnTo>
                <a:lnTo>
                  <a:pt x="7180256" y="5041900"/>
                </a:lnTo>
                <a:lnTo>
                  <a:pt x="7171180" y="5054600"/>
                </a:lnTo>
                <a:lnTo>
                  <a:pt x="7166244" y="5067300"/>
                </a:lnTo>
                <a:lnTo>
                  <a:pt x="7257988" y="5067300"/>
                </a:lnTo>
                <a:lnTo>
                  <a:pt x="7253152" y="5054600"/>
                </a:lnTo>
                <a:lnTo>
                  <a:pt x="7244261" y="5041900"/>
                </a:lnTo>
                <a:lnTo>
                  <a:pt x="7232144" y="5029200"/>
                </a:lnTo>
                <a:close/>
              </a:path>
              <a:path extrusionOk="0" h="9118600" w="8128000">
                <a:moveTo>
                  <a:pt x="900838" y="4051300"/>
                </a:moveTo>
                <a:lnTo>
                  <a:pt x="807557" y="4051300"/>
                </a:lnTo>
                <a:lnTo>
                  <a:pt x="810903" y="4064000"/>
                </a:lnTo>
                <a:lnTo>
                  <a:pt x="820069" y="4089400"/>
                </a:lnTo>
                <a:lnTo>
                  <a:pt x="833746" y="4089400"/>
                </a:lnTo>
                <a:lnTo>
                  <a:pt x="850622" y="4102100"/>
                </a:lnTo>
                <a:lnTo>
                  <a:pt x="850610" y="5029200"/>
                </a:lnTo>
                <a:lnTo>
                  <a:pt x="860859" y="5029200"/>
                </a:lnTo>
                <a:lnTo>
                  <a:pt x="860859" y="4102100"/>
                </a:lnTo>
                <a:lnTo>
                  <a:pt x="876626" y="4089400"/>
                </a:lnTo>
                <a:lnTo>
                  <a:pt x="889311" y="4076700"/>
                </a:lnTo>
                <a:lnTo>
                  <a:pt x="897765" y="4064000"/>
                </a:lnTo>
                <a:lnTo>
                  <a:pt x="900838" y="4051300"/>
                </a:lnTo>
                <a:close/>
              </a:path>
              <a:path extrusionOk="0" h="9118600" w="8128000">
                <a:moveTo>
                  <a:pt x="1963384" y="4051300"/>
                </a:moveTo>
                <a:lnTo>
                  <a:pt x="1870102" y="4051300"/>
                </a:lnTo>
                <a:lnTo>
                  <a:pt x="1873176" y="4064000"/>
                </a:lnTo>
                <a:lnTo>
                  <a:pt x="1881631" y="4076700"/>
                </a:lnTo>
                <a:lnTo>
                  <a:pt x="1894320" y="4089400"/>
                </a:lnTo>
                <a:lnTo>
                  <a:pt x="1910095" y="4102100"/>
                </a:lnTo>
                <a:lnTo>
                  <a:pt x="1910095" y="5029200"/>
                </a:lnTo>
                <a:lnTo>
                  <a:pt x="1920331" y="5029200"/>
                </a:lnTo>
                <a:lnTo>
                  <a:pt x="1920331" y="4102100"/>
                </a:lnTo>
                <a:lnTo>
                  <a:pt x="1937206" y="4089400"/>
                </a:lnTo>
                <a:lnTo>
                  <a:pt x="1950877" y="4089400"/>
                </a:lnTo>
                <a:lnTo>
                  <a:pt x="1960039" y="4064000"/>
                </a:lnTo>
                <a:lnTo>
                  <a:pt x="1963384" y="4051300"/>
                </a:lnTo>
                <a:close/>
              </a:path>
              <a:path extrusionOk="0" h="9118600" w="8128000">
                <a:moveTo>
                  <a:pt x="3022462" y="4051300"/>
                </a:moveTo>
                <a:lnTo>
                  <a:pt x="2929168" y="4051300"/>
                </a:lnTo>
                <a:lnTo>
                  <a:pt x="2932278" y="4064000"/>
                </a:lnTo>
                <a:lnTo>
                  <a:pt x="2940828" y="4076700"/>
                </a:lnTo>
                <a:lnTo>
                  <a:pt x="2953648" y="4089400"/>
                </a:lnTo>
                <a:lnTo>
                  <a:pt x="2969567" y="4102100"/>
                </a:lnTo>
                <a:lnTo>
                  <a:pt x="2969567" y="5029200"/>
                </a:lnTo>
                <a:lnTo>
                  <a:pt x="2979803" y="5029200"/>
                </a:lnTo>
                <a:lnTo>
                  <a:pt x="2979803" y="4102100"/>
                </a:lnTo>
                <a:lnTo>
                  <a:pt x="2996541" y="4089400"/>
                </a:lnTo>
                <a:lnTo>
                  <a:pt x="3010086" y="4089400"/>
                </a:lnTo>
                <a:lnTo>
                  <a:pt x="3019154" y="4064000"/>
                </a:lnTo>
                <a:lnTo>
                  <a:pt x="3022462" y="4051300"/>
                </a:lnTo>
                <a:close/>
              </a:path>
              <a:path extrusionOk="0" h="9118600" w="8128000">
                <a:moveTo>
                  <a:pt x="4055834" y="4089400"/>
                </a:moveTo>
                <a:lnTo>
                  <a:pt x="4012935" y="4089400"/>
                </a:lnTo>
                <a:lnTo>
                  <a:pt x="4028975" y="4102100"/>
                </a:lnTo>
                <a:lnTo>
                  <a:pt x="4028975" y="5029200"/>
                </a:lnTo>
                <a:lnTo>
                  <a:pt x="4039224" y="5029200"/>
                </a:lnTo>
                <a:lnTo>
                  <a:pt x="4039224" y="4102100"/>
                </a:lnTo>
                <a:lnTo>
                  <a:pt x="4055834" y="4089400"/>
                </a:lnTo>
                <a:close/>
              </a:path>
              <a:path extrusionOk="0" h="9118600" w="8128000">
                <a:moveTo>
                  <a:pt x="5115157" y="4089400"/>
                </a:moveTo>
                <a:lnTo>
                  <a:pt x="5072276" y="4089400"/>
                </a:lnTo>
                <a:lnTo>
                  <a:pt x="5088460" y="4102100"/>
                </a:lnTo>
                <a:lnTo>
                  <a:pt x="5088460" y="5029200"/>
                </a:lnTo>
                <a:lnTo>
                  <a:pt x="5098684" y="5029200"/>
                </a:lnTo>
                <a:lnTo>
                  <a:pt x="5098684" y="4102100"/>
                </a:lnTo>
                <a:lnTo>
                  <a:pt x="5115157" y="4089400"/>
                </a:lnTo>
                <a:close/>
              </a:path>
              <a:path extrusionOk="0" h="9118600" w="8128000">
                <a:moveTo>
                  <a:pt x="6174482" y="4089400"/>
                </a:moveTo>
                <a:lnTo>
                  <a:pt x="6131599" y="4089400"/>
                </a:lnTo>
                <a:lnTo>
                  <a:pt x="6147932" y="4102100"/>
                </a:lnTo>
                <a:lnTo>
                  <a:pt x="6147932" y="5029200"/>
                </a:lnTo>
                <a:lnTo>
                  <a:pt x="6158156" y="5029200"/>
                </a:lnTo>
                <a:lnTo>
                  <a:pt x="6158156" y="4102100"/>
                </a:lnTo>
                <a:lnTo>
                  <a:pt x="6174482" y="4089400"/>
                </a:lnTo>
                <a:close/>
              </a:path>
              <a:path extrusionOk="0" h="9118600" w="8128000">
                <a:moveTo>
                  <a:pt x="7233756" y="4089400"/>
                </a:moveTo>
                <a:lnTo>
                  <a:pt x="7190972" y="4089400"/>
                </a:lnTo>
                <a:lnTo>
                  <a:pt x="7207404" y="4102100"/>
                </a:lnTo>
                <a:lnTo>
                  <a:pt x="7207404" y="5029200"/>
                </a:lnTo>
                <a:lnTo>
                  <a:pt x="7217628" y="5029200"/>
                </a:lnTo>
                <a:lnTo>
                  <a:pt x="7217628" y="4102100"/>
                </a:lnTo>
                <a:lnTo>
                  <a:pt x="7233756" y="4089400"/>
                </a:lnTo>
                <a:close/>
              </a:path>
              <a:path extrusionOk="0" h="9118600" w="8128000">
                <a:moveTo>
                  <a:pt x="4081541" y="4051300"/>
                </a:moveTo>
                <a:lnTo>
                  <a:pt x="3988246" y="4051300"/>
                </a:lnTo>
                <a:lnTo>
                  <a:pt x="3991385" y="4064000"/>
                </a:lnTo>
                <a:lnTo>
                  <a:pt x="4000010" y="4089400"/>
                </a:lnTo>
                <a:lnTo>
                  <a:pt x="4069269" y="4089400"/>
                </a:lnTo>
                <a:lnTo>
                  <a:pt x="4078261" y="4064000"/>
                </a:lnTo>
                <a:lnTo>
                  <a:pt x="4081541" y="4051300"/>
                </a:lnTo>
                <a:close/>
              </a:path>
              <a:path extrusionOk="0" h="9118600" w="8128000">
                <a:moveTo>
                  <a:pt x="5140606" y="4051300"/>
                </a:moveTo>
                <a:lnTo>
                  <a:pt x="5047325" y="4051300"/>
                </a:lnTo>
                <a:lnTo>
                  <a:pt x="5050500" y="4064000"/>
                </a:lnTo>
                <a:lnTo>
                  <a:pt x="5059220" y="4089400"/>
                </a:lnTo>
                <a:lnTo>
                  <a:pt x="5128465" y="4089400"/>
                </a:lnTo>
                <a:lnTo>
                  <a:pt x="5137363" y="4064000"/>
                </a:lnTo>
                <a:lnTo>
                  <a:pt x="5140606" y="4051300"/>
                </a:lnTo>
                <a:close/>
              </a:path>
              <a:path extrusionOk="0" h="9118600" w="8128000">
                <a:moveTo>
                  <a:pt x="6199685" y="4051300"/>
                </a:moveTo>
                <a:lnTo>
                  <a:pt x="6106390" y="4051300"/>
                </a:lnTo>
                <a:lnTo>
                  <a:pt x="6109601" y="4064000"/>
                </a:lnTo>
                <a:lnTo>
                  <a:pt x="6118413" y="4089400"/>
                </a:lnTo>
                <a:lnTo>
                  <a:pt x="6187664" y="4089400"/>
                </a:lnTo>
                <a:lnTo>
                  <a:pt x="6196475" y="4064000"/>
                </a:lnTo>
                <a:lnTo>
                  <a:pt x="6199685" y="4051300"/>
                </a:lnTo>
                <a:close/>
              </a:path>
              <a:path extrusionOk="0" h="9118600" w="8128000">
                <a:moveTo>
                  <a:pt x="7258738" y="4051300"/>
                </a:moveTo>
                <a:lnTo>
                  <a:pt x="7165482" y="4051300"/>
                </a:lnTo>
                <a:lnTo>
                  <a:pt x="7168776" y="4064000"/>
                </a:lnTo>
                <a:lnTo>
                  <a:pt x="7177685" y="4089400"/>
                </a:lnTo>
                <a:lnTo>
                  <a:pt x="7246774" y="4089400"/>
                </a:lnTo>
                <a:lnTo>
                  <a:pt x="7255497" y="4064000"/>
                </a:lnTo>
                <a:lnTo>
                  <a:pt x="7258738" y="4051300"/>
                </a:lnTo>
                <a:close/>
              </a:path>
              <a:path extrusionOk="0" h="9118600" w="8128000">
                <a:moveTo>
                  <a:pt x="8128000" y="4038600"/>
                </a:moveTo>
                <a:lnTo>
                  <a:pt x="0" y="4038600"/>
                </a:lnTo>
                <a:lnTo>
                  <a:pt x="0" y="4051300"/>
                </a:lnTo>
                <a:lnTo>
                  <a:pt x="8128000" y="4051300"/>
                </a:lnTo>
                <a:lnTo>
                  <a:pt x="8128000" y="4038600"/>
                </a:lnTo>
                <a:close/>
              </a:path>
              <a:path extrusionOk="0" h="9118600" w="8128000">
                <a:moveTo>
                  <a:pt x="873837" y="4013200"/>
                </a:moveTo>
                <a:lnTo>
                  <a:pt x="824618" y="4013200"/>
                </a:lnTo>
                <a:lnTo>
                  <a:pt x="815352" y="4025900"/>
                </a:lnTo>
                <a:lnTo>
                  <a:pt x="809500" y="4038600"/>
                </a:lnTo>
                <a:lnTo>
                  <a:pt x="898895" y="4038600"/>
                </a:lnTo>
                <a:lnTo>
                  <a:pt x="893440" y="4025900"/>
                </a:lnTo>
                <a:lnTo>
                  <a:pt x="884892" y="4025900"/>
                </a:lnTo>
                <a:lnTo>
                  <a:pt x="873837" y="4013200"/>
                </a:lnTo>
                <a:close/>
              </a:path>
              <a:path extrusionOk="0" h="9118600" w="8128000">
                <a:moveTo>
                  <a:pt x="1946286" y="4013200"/>
                </a:moveTo>
                <a:lnTo>
                  <a:pt x="1897135" y="4013200"/>
                </a:lnTo>
                <a:lnTo>
                  <a:pt x="1886093" y="4025900"/>
                </a:lnTo>
                <a:lnTo>
                  <a:pt x="1877549" y="4025900"/>
                </a:lnTo>
                <a:lnTo>
                  <a:pt x="1872083" y="4038600"/>
                </a:lnTo>
                <a:lnTo>
                  <a:pt x="1961403" y="4038600"/>
                </a:lnTo>
                <a:lnTo>
                  <a:pt x="1955542" y="4025900"/>
                </a:lnTo>
                <a:lnTo>
                  <a:pt x="1946286" y="4013200"/>
                </a:lnTo>
                <a:close/>
              </a:path>
              <a:path extrusionOk="0" h="9118600" w="8128000">
                <a:moveTo>
                  <a:pt x="3005552" y="4013200"/>
                </a:moveTo>
                <a:lnTo>
                  <a:pt x="2956450" y="4013200"/>
                </a:lnTo>
                <a:lnTo>
                  <a:pt x="2945275" y="4025900"/>
                </a:lnTo>
                <a:lnTo>
                  <a:pt x="2936638" y="4025900"/>
                </a:lnTo>
                <a:lnTo>
                  <a:pt x="2931136" y="4038600"/>
                </a:lnTo>
                <a:lnTo>
                  <a:pt x="3020519" y="4038600"/>
                </a:lnTo>
                <a:lnTo>
                  <a:pt x="3014722" y="4025900"/>
                </a:lnTo>
                <a:lnTo>
                  <a:pt x="3005552" y="4013200"/>
                </a:lnTo>
                <a:close/>
              </a:path>
              <a:path extrusionOk="0" h="9118600" w="8128000">
                <a:moveTo>
                  <a:pt x="4064864" y="4013200"/>
                </a:moveTo>
                <a:lnTo>
                  <a:pt x="4015677" y="4013200"/>
                </a:lnTo>
                <a:lnTo>
                  <a:pt x="4004353" y="4025900"/>
                </a:lnTo>
                <a:lnTo>
                  <a:pt x="3995625" y="4025900"/>
                </a:lnTo>
                <a:lnTo>
                  <a:pt x="3990113" y="4038600"/>
                </a:lnTo>
                <a:lnTo>
                  <a:pt x="4079674" y="4038600"/>
                </a:lnTo>
                <a:lnTo>
                  <a:pt x="4073962" y="4025900"/>
                </a:lnTo>
                <a:lnTo>
                  <a:pt x="4064864" y="4013200"/>
                </a:lnTo>
                <a:close/>
              </a:path>
              <a:path extrusionOk="0" h="9118600" w="8128000">
                <a:moveTo>
                  <a:pt x="5124280" y="4013200"/>
                </a:moveTo>
                <a:lnTo>
                  <a:pt x="5074910" y="4013200"/>
                </a:lnTo>
                <a:lnTo>
                  <a:pt x="5063387" y="4025900"/>
                </a:lnTo>
                <a:lnTo>
                  <a:pt x="5054545" y="4025900"/>
                </a:lnTo>
                <a:lnTo>
                  <a:pt x="5049039" y="4038600"/>
                </a:lnTo>
                <a:lnTo>
                  <a:pt x="5138904" y="4038600"/>
                </a:lnTo>
                <a:lnTo>
                  <a:pt x="5133306" y="4025900"/>
                </a:lnTo>
                <a:lnTo>
                  <a:pt x="5124280" y="4013200"/>
                </a:lnTo>
                <a:close/>
              </a:path>
              <a:path extrusionOk="0" h="9118600" w="8128000">
                <a:moveTo>
                  <a:pt x="6192724" y="4025900"/>
                </a:moveTo>
                <a:lnTo>
                  <a:pt x="6113381" y="4025900"/>
                </a:lnTo>
                <a:lnTo>
                  <a:pt x="6107914" y="4038600"/>
                </a:lnTo>
                <a:lnTo>
                  <a:pt x="6198186" y="4038600"/>
                </a:lnTo>
                <a:lnTo>
                  <a:pt x="6192724" y="4025900"/>
                </a:lnTo>
                <a:close/>
              </a:path>
              <a:path extrusionOk="0" h="9118600" w="8128000">
                <a:moveTo>
                  <a:pt x="7252230" y="4025900"/>
                </a:moveTo>
                <a:lnTo>
                  <a:pt x="7172125" y="4025900"/>
                </a:lnTo>
                <a:lnTo>
                  <a:pt x="7166726" y="4038600"/>
                </a:lnTo>
                <a:lnTo>
                  <a:pt x="7257518" y="4038600"/>
                </a:lnTo>
                <a:lnTo>
                  <a:pt x="7252230" y="4025900"/>
                </a:lnTo>
                <a:close/>
              </a:path>
              <a:path extrusionOk="0" h="9118600" w="8128000">
                <a:moveTo>
                  <a:pt x="6172004" y="4013200"/>
                </a:moveTo>
                <a:lnTo>
                  <a:pt x="6134093" y="4013200"/>
                </a:lnTo>
                <a:lnTo>
                  <a:pt x="6122342" y="4025900"/>
                </a:lnTo>
                <a:lnTo>
                  <a:pt x="6183762" y="4025900"/>
                </a:lnTo>
                <a:lnTo>
                  <a:pt x="6172004" y="4013200"/>
                </a:lnTo>
                <a:close/>
              </a:path>
              <a:path extrusionOk="0" h="9118600" w="8128000">
                <a:moveTo>
                  <a:pt x="7231553" y="4013200"/>
                </a:moveTo>
                <a:lnTo>
                  <a:pt x="7193219" y="4013200"/>
                </a:lnTo>
                <a:lnTo>
                  <a:pt x="7181207" y="4025900"/>
                </a:lnTo>
                <a:lnTo>
                  <a:pt x="7243331" y="4025900"/>
                </a:lnTo>
                <a:lnTo>
                  <a:pt x="7231553" y="4013200"/>
                </a:lnTo>
                <a:close/>
              </a:path>
              <a:path extrusionOk="0" h="9118600" w="8128000">
                <a:moveTo>
                  <a:pt x="860859" y="3073400"/>
                </a:moveTo>
                <a:lnTo>
                  <a:pt x="850622" y="3073400"/>
                </a:lnTo>
                <a:lnTo>
                  <a:pt x="850622" y="4013200"/>
                </a:lnTo>
                <a:lnTo>
                  <a:pt x="860859" y="4013200"/>
                </a:lnTo>
                <a:lnTo>
                  <a:pt x="860859" y="3073400"/>
                </a:lnTo>
                <a:close/>
              </a:path>
              <a:path extrusionOk="0" h="9118600" w="8128000">
                <a:moveTo>
                  <a:pt x="1920331" y="3073400"/>
                </a:moveTo>
                <a:lnTo>
                  <a:pt x="1910095" y="3073400"/>
                </a:lnTo>
                <a:lnTo>
                  <a:pt x="1910095" y="4013200"/>
                </a:lnTo>
                <a:lnTo>
                  <a:pt x="1920331" y="4013200"/>
                </a:lnTo>
                <a:lnTo>
                  <a:pt x="1920331" y="3073400"/>
                </a:lnTo>
                <a:close/>
              </a:path>
              <a:path extrusionOk="0" h="9118600" w="8128000">
                <a:moveTo>
                  <a:pt x="2979803" y="3073400"/>
                </a:moveTo>
                <a:lnTo>
                  <a:pt x="2969567" y="3073400"/>
                </a:lnTo>
                <a:lnTo>
                  <a:pt x="2969567" y="4013200"/>
                </a:lnTo>
                <a:lnTo>
                  <a:pt x="2979803" y="4013200"/>
                </a:lnTo>
                <a:lnTo>
                  <a:pt x="2979803" y="3073400"/>
                </a:lnTo>
                <a:close/>
              </a:path>
              <a:path extrusionOk="0" h="9118600" w="8128000">
                <a:moveTo>
                  <a:pt x="4039224" y="3073400"/>
                </a:moveTo>
                <a:lnTo>
                  <a:pt x="4028975" y="3073400"/>
                </a:lnTo>
                <a:lnTo>
                  <a:pt x="4028975" y="4013200"/>
                </a:lnTo>
                <a:lnTo>
                  <a:pt x="4039224" y="4013200"/>
                </a:lnTo>
                <a:lnTo>
                  <a:pt x="4039224" y="3073400"/>
                </a:lnTo>
                <a:close/>
              </a:path>
              <a:path extrusionOk="0" h="9118600" w="8128000">
                <a:moveTo>
                  <a:pt x="5098684" y="3073400"/>
                </a:moveTo>
                <a:lnTo>
                  <a:pt x="5088460" y="3073400"/>
                </a:lnTo>
                <a:lnTo>
                  <a:pt x="5088460" y="4013200"/>
                </a:lnTo>
                <a:lnTo>
                  <a:pt x="5098684" y="4013200"/>
                </a:lnTo>
                <a:lnTo>
                  <a:pt x="5098684" y="3073400"/>
                </a:lnTo>
                <a:close/>
              </a:path>
              <a:path extrusionOk="0" h="9118600" w="8128000">
                <a:moveTo>
                  <a:pt x="6158156" y="3073400"/>
                </a:moveTo>
                <a:lnTo>
                  <a:pt x="6147932" y="3073400"/>
                </a:lnTo>
                <a:lnTo>
                  <a:pt x="6147932" y="4013200"/>
                </a:lnTo>
                <a:lnTo>
                  <a:pt x="6158156" y="4013200"/>
                </a:lnTo>
                <a:lnTo>
                  <a:pt x="6158156" y="3073400"/>
                </a:lnTo>
                <a:close/>
              </a:path>
              <a:path extrusionOk="0" h="9118600" w="8128000">
                <a:moveTo>
                  <a:pt x="7217628" y="3073400"/>
                </a:moveTo>
                <a:lnTo>
                  <a:pt x="7207404" y="3073400"/>
                </a:lnTo>
                <a:lnTo>
                  <a:pt x="7207404" y="4013200"/>
                </a:lnTo>
                <a:lnTo>
                  <a:pt x="7217628" y="4013200"/>
                </a:lnTo>
                <a:lnTo>
                  <a:pt x="7217628" y="3073400"/>
                </a:lnTo>
                <a:close/>
              </a:path>
              <a:path extrusionOk="0" h="9118600" w="8128000">
                <a:moveTo>
                  <a:pt x="899746" y="3048000"/>
                </a:moveTo>
                <a:lnTo>
                  <a:pt x="808649" y="3048000"/>
                </a:lnTo>
                <a:lnTo>
                  <a:pt x="814096" y="3060700"/>
                </a:lnTo>
                <a:lnTo>
                  <a:pt x="823464" y="3073400"/>
                </a:lnTo>
                <a:lnTo>
                  <a:pt x="886022" y="3073400"/>
                </a:lnTo>
                <a:lnTo>
                  <a:pt x="894672" y="3060700"/>
                </a:lnTo>
                <a:lnTo>
                  <a:pt x="899746" y="3048000"/>
                </a:lnTo>
                <a:close/>
              </a:path>
              <a:path extrusionOk="0" h="9118600" w="8128000">
                <a:moveTo>
                  <a:pt x="1962292" y="3048000"/>
                </a:moveTo>
                <a:lnTo>
                  <a:pt x="1871207" y="3048000"/>
                </a:lnTo>
                <a:lnTo>
                  <a:pt x="1876296" y="3060700"/>
                </a:lnTo>
                <a:lnTo>
                  <a:pt x="1884950" y="3073400"/>
                </a:lnTo>
                <a:lnTo>
                  <a:pt x="1947464" y="3073400"/>
                </a:lnTo>
                <a:lnTo>
                  <a:pt x="1956832" y="3060700"/>
                </a:lnTo>
                <a:lnTo>
                  <a:pt x="1962292" y="3048000"/>
                </a:lnTo>
                <a:close/>
              </a:path>
              <a:path extrusionOk="0" h="9118600" w="8128000">
                <a:moveTo>
                  <a:pt x="3021383" y="3048000"/>
                </a:moveTo>
                <a:lnTo>
                  <a:pt x="2930260" y="3048000"/>
                </a:lnTo>
                <a:lnTo>
                  <a:pt x="2935395" y="3060700"/>
                </a:lnTo>
                <a:lnTo>
                  <a:pt x="2944141" y="3073400"/>
                </a:lnTo>
                <a:lnTo>
                  <a:pt x="3006703" y="3073400"/>
                </a:lnTo>
                <a:lnTo>
                  <a:pt x="3015981" y="3060700"/>
                </a:lnTo>
                <a:lnTo>
                  <a:pt x="3021383" y="3048000"/>
                </a:lnTo>
                <a:close/>
              </a:path>
              <a:path extrusionOk="0" h="9118600" w="8128000">
                <a:moveTo>
                  <a:pt x="4080512" y="3048000"/>
                </a:moveTo>
                <a:lnTo>
                  <a:pt x="3989288" y="3048000"/>
                </a:lnTo>
                <a:lnTo>
                  <a:pt x="3994425" y="3060700"/>
                </a:lnTo>
                <a:lnTo>
                  <a:pt x="4003255" y="3073400"/>
                </a:lnTo>
                <a:lnTo>
                  <a:pt x="4065969" y="3073400"/>
                </a:lnTo>
                <a:lnTo>
                  <a:pt x="4075173" y="3060700"/>
                </a:lnTo>
                <a:lnTo>
                  <a:pt x="4080512" y="3048000"/>
                </a:lnTo>
                <a:close/>
              </a:path>
              <a:path extrusionOk="0" h="9118600" w="8128000">
                <a:moveTo>
                  <a:pt x="5139666" y="3048000"/>
                </a:moveTo>
                <a:lnTo>
                  <a:pt x="5048277" y="3048000"/>
                </a:lnTo>
                <a:lnTo>
                  <a:pt x="5053418" y="3060700"/>
                </a:lnTo>
                <a:lnTo>
                  <a:pt x="5062354" y="3073400"/>
                </a:lnTo>
                <a:lnTo>
                  <a:pt x="5125309" y="3073400"/>
                </a:lnTo>
                <a:lnTo>
                  <a:pt x="5134431" y="3060700"/>
                </a:lnTo>
                <a:lnTo>
                  <a:pt x="5139666" y="3048000"/>
                </a:lnTo>
                <a:close/>
              </a:path>
              <a:path extrusionOk="0" h="9118600" w="8128000">
                <a:moveTo>
                  <a:pt x="6198783" y="3048000"/>
                </a:moveTo>
                <a:lnTo>
                  <a:pt x="6107292" y="3048000"/>
                </a:lnTo>
                <a:lnTo>
                  <a:pt x="6112422" y="3060700"/>
                </a:lnTo>
                <a:lnTo>
                  <a:pt x="6121445" y="3073400"/>
                </a:lnTo>
                <a:lnTo>
                  <a:pt x="6184651" y="3073400"/>
                </a:lnTo>
                <a:lnTo>
                  <a:pt x="6193667" y="3060700"/>
                </a:lnTo>
                <a:lnTo>
                  <a:pt x="6198783" y="3048000"/>
                </a:lnTo>
                <a:close/>
              </a:path>
              <a:path extrusionOk="0" h="9118600" w="8128000">
                <a:moveTo>
                  <a:pt x="7257912" y="3048000"/>
                </a:moveTo>
                <a:lnTo>
                  <a:pt x="7166320" y="3048000"/>
                </a:lnTo>
                <a:lnTo>
                  <a:pt x="7171400" y="3060700"/>
                </a:lnTo>
                <a:lnTo>
                  <a:pt x="7180499" y="3073400"/>
                </a:lnTo>
                <a:lnTo>
                  <a:pt x="7244023" y="3073400"/>
                </a:lnTo>
                <a:lnTo>
                  <a:pt x="7252934" y="3060700"/>
                </a:lnTo>
                <a:lnTo>
                  <a:pt x="7257912" y="3048000"/>
                </a:lnTo>
                <a:close/>
              </a:path>
              <a:path extrusionOk="0" h="9118600" w="8128000">
                <a:moveTo>
                  <a:pt x="8128000" y="3035300"/>
                </a:moveTo>
                <a:lnTo>
                  <a:pt x="0" y="3035300"/>
                </a:lnTo>
                <a:lnTo>
                  <a:pt x="0" y="3048000"/>
                </a:lnTo>
                <a:lnTo>
                  <a:pt x="8128000" y="3048000"/>
                </a:lnTo>
                <a:lnTo>
                  <a:pt x="8128000" y="3035300"/>
                </a:lnTo>
                <a:close/>
              </a:path>
              <a:path extrusionOk="0" h="9118600" w="8128000">
                <a:moveTo>
                  <a:pt x="860859" y="2057400"/>
                </a:moveTo>
                <a:lnTo>
                  <a:pt x="850622" y="2057400"/>
                </a:lnTo>
                <a:lnTo>
                  <a:pt x="850622" y="2984500"/>
                </a:lnTo>
                <a:lnTo>
                  <a:pt x="833915" y="2997200"/>
                </a:lnTo>
                <a:lnTo>
                  <a:pt x="820346" y="3009900"/>
                </a:lnTo>
                <a:lnTo>
                  <a:pt x="811168" y="3022600"/>
                </a:lnTo>
                <a:lnTo>
                  <a:pt x="807633" y="3035300"/>
                </a:lnTo>
                <a:lnTo>
                  <a:pt x="900775" y="3035300"/>
                </a:lnTo>
                <a:lnTo>
                  <a:pt x="897519" y="3022600"/>
                </a:lnTo>
                <a:lnTo>
                  <a:pt x="889051" y="3009900"/>
                </a:lnTo>
                <a:lnTo>
                  <a:pt x="876466" y="2997200"/>
                </a:lnTo>
                <a:lnTo>
                  <a:pt x="860859" y="2984500"/>
                </a:lnTo>
                <a:lnTo>
                  <a:pt x="860859" y="2057400"/>
                </a:lnTo>
                <a:close/>
              </a:path>
              <a:path extrusionOk="0" h="9118600" w="8128000">
                <a:moveTo>
                  <a:pt x="1920331" y="2057400"/>
                </a:moveTo>
                <a:lnTo>
                  <a:pt x="1910095" y="2057400"/>
                </a:lnTo>
                <a:lnTo>
                  <a:pt x="1910095" y="2984500"/>
                </a:lnTo>
                <a:lnTo>
                  <a:pt x="1894476" y="2997200"/>
                </a:lnTo>
                <a:lnTo>
                  <a:pt x="1881883" y="3009900"/>
                </a:lnTo>
                <a:lnTo>
                  <a:pt x="1873417" y="3022600"/>
                </a:lnTo>
                <a:lnTo>
                  <a:pt x="1870178" y="3035300"/>
                </a:lnTo>
                <a:lnTo>
                  <a:pt x="1963333" y="3035300"/>
                </a:lnTo>
                <a:lnTo>
                  <a:pt x="1959809" y="3022600"/>
                </a:lnTo>
                <a:lnTo>
                  <a:pt x="1950628" y="3009900"/>
                </a:lnTo>
                <a:lnTo>
                  <a:pt x="1937049" y="2997200"/>
                </a:lnTo>
                <a:lnTo>
                  <a:pt x="1920331" y="2984500"/>
                </a:lnTo>
                <a:lnTo>
                  <a:pt x="1920331" y="2057400"/>
                </a:lnTo>
                <a:close/>
              </a:path>
              <a:path extrusionOk="0" h="9118600" w="8128000">
                <a:moveTo>
                  <a:pt x="2979803" y="2057400"/>
                </a:moveTo>
                <a:lnTo>
                  <a:pt x="2969567" y="2057400"/>
                </a:lnTo>
                <a:lnTo>
                  <a:pt x="2969567" y="2984500"/>
                </a:lnTo>
                <a:lnTo>
                  <a:pt x="2953820" y="2997200"/>
                </a:lnTo>
                <a:lnTo>
                  <a:pt x="2941104" y="3009900"/>
                </a:lnTo>
                <a:lnTo>
                  <a:pt x="2932539" y="3022600"/>
                </a:lnTo>
                <a:lnTo>
                  <a:pt x="2929244" y="3035300"/>
                </a:lnTo>
                <a:lnTo>
                  <a:pt x="3022386" y="3035300"/>
                </a:lnTo>
                <a:lnTo>
                  <a:pt x="3018892" y="3022600"/>
                </a:lnTo>
                <a:lnTo>
                  <a:pt x="3009805" y="3009900"/>
                </a:lnTo>
                <a:lnTo>
                  <a:pt x="2996363" y="2997200"/>
                </a:lnTo>
                <a:lnTo>
                  <a:pt x="2979803" y="2984500"/>
                </a:lnTo>
                <a:lnTo>
                  <a:pt x="2979803" y="2057400"/>
                </a:lnTo>
                <a:close/>
              </a:path>
              <a:path extrusionOk="0" h="9118600" w="8128000">
                <a:moveTo>
                  <a:pt x="4039224" y="2057400"/>
                </a:moveTo>
                <a:lnTo>
                  <a:pt x="4028975" y="2057400"/>
                </a:lnTo>
                <a:lnTo>
                  <a:pt x="4028975" y="2984500"/>
                </a:lnTo>
                <a:lnTo>
                  <a:pt x="4013149" y="2997200"/>
                </a:lnTo>
                <a:lnTo>
                  <a:pt x="4000351" y="3009900"/>
                </a:lnTo>
                <a:lnTo>
                  <a:pt x="3991708" y="3022600"/>
                </a:lnTo>
                <a:lnTo>
                  <a:pt x="3988348" y="3035300"/>
                </a:lnTo>
                <a:lnTo>
                  <a:pt x="4081452" y="3035300"/>
                </a:lnTo>
                <a:lnTo>
                  <a:pt x="4077936" y="3022600"/>
                </a:lnTo>
                <a:lnTo>
                  <a:pt x="4068920" y="3009900"/>
                </a:lnTo>
                <a:lnTo>
                  <a:pt x="4055613" y="2997200"/>
                </a:lnTo>
                <a:lnTo>
                  <a:pt x="4039224" y="2984500"/>
                </a:lnTo>
                <a:lnTo>
                  <a:pt x="4039224" y="2057400"/>
                </a:lnTo>
                <a:close/>
              </a:path>
              <a:path extrusionOk="0" h="9118600" w="8128000">
                <a:moveTo>
                  <a:pt x="5098684" y="2057400"/>
                </a:moveTo>
                <a:lnTo>
                  <a:pt x="5088460" y="2057400"/>
                </a:lnTo>
                <a:lnTo>
                  <a:pt x="5088460" y="2984500"/>
                </a:lnTo>
                <a:lnTo>
                  <a:pt x="5072546" y="2997200"/>
                </a:lnTo>
                <a:lnTo>
                  <a:pt x="5059653" y="3009900"/>
                </a:lnTo>
                <a:lnTo>
                  <a:pt x="5050909" y="3022600"/>
                </a:lnTo>
                <a:lnTo>
                  <a:pt x="5047439" y="3035300"/>
                </a:lnTo>
                <a:lnTo>
                  <a:pt x="5140492" y="3035300"/>
                </a:lnTo>
                <a:lnTo>
                  <a:pt x="5136946" y="3022600"/>
                </a:lnTo>
                <a:lnTo>
                  <a:pt x="5128017" y="3009900"/>
                </a:lnTo>
                <a:lnTo>
                  <a:pt x="5114874" y="2997200"/>
                </a:lnTo>
                <a:lnTo>
                  <a:pt x="5098684" y="2984500"/>
                </a:lnTo>
                <a:lnTo>
                  <a:pt x="5098684" y="2057400"/>
                </a:lnTo>
                <a:close/>
              </a:path>
              <a:path extrusionOk="0" h="9118600" w="8128000">
                <a:moveTo>
                  <a:pt x="6158156" y="2057400"/>
                </a:moveTo>
                <a:lnTo>
                  <a:pt x="6147932" y="2057400"/>
                </a:lnTo>
                <a:lnTo>
                  <a:pt x="6147932" y="2984500"/>
                </a:lnTo>
                <a:lnTo>
                  <a:pt x="6131962" y="2997200"/>
                </a:lnTo>
                <a:lnTo>
                  <a:pt x="6118995" y="3009900"/>
                </a:lnTo>
                <a:lnTo>
                  <a:pt x="6110152" y="3022600"/>
                </a:lnTo>
                <a:lnTo>
                  <a:pt x="6106556" y="3035300"/>
                </a:lnTo>
                <a:lnTo>
                  <a:pt x="6199520" y="3035300"/>
                </a:lnTo>
                <a:lnTo>
                  <a:pt x="6195910" y="3022600"/>
                </a:lnTo>
                <a:lnTo>
                  <a:pt x="6187067" y="3009900"/>
                </a:lnTo>
                <a:lnTo>
                  <a:pt x="6174109" y="2997200"/>
                </a:lnTo>
                <a:lnTo>
                  <a:pt x="6158156" y="2984500"/>
                </a:lnTo>
                <a:lnTo>
                  <a:pt x="6158156" y="2057400"/>
                </a:lnTo>
                <a:close/>
              </a:path>
              <a:path extrusionOk="0" h="9118600" w="8128000">
                <a:moveTo>
                  <a:pt x="7217628" y="2057400"/>
                </a:moveTo>
                <a:lnTo>
                  <a:pt x="7207404" y="2057400"/>
                </a:lnTo>
                <a:lnTo>
                  <a:pt x="7207404" y="2984500"/>
                </a:lnTo>
                <a:lnTo>
                  <a:pt x="7191411" y="2997200"/>
                </a:lnTo>
                <a:lnTo>
                  <a:pt x="7178385" y="3009900"/>
                </a:lnTo>
                <a:lnTo>
                  <a:pt x="7169435" y="3022600"/>
                </a:lnTo>
                <a:lnTo>
                  <a:pt x="7165672" y="3035300"/>
                </a:lnTo>
                <a:lnTo>
                  <a:pt x="7258547" y="3035300"/>
                </a:lnTo>
                <a:lnTo>
                  <a:pt x="7254850" y="3022600"/>
                </a:lnTo>
                <a:lnTo>
                  <a:pt x="7246088" y="3009900"/>
                </a:lnTo>
                <a:lnTo>
                  <a:pt x="7233326" y="2997200"/>
                </a:lnTo>
                <a:lnTo>
                  <a:pt x="7217628" y="2984500"/>
                </a:lnTo>
                <a:lnTo>
                  <a:pt x="7217628" y="2057400"/>
                </a:lnTo>
                <a:close/>
              </a:path>
              <a:path extrusionOk="0" h="9118600" w="8128000">
                <a:moveTo>
                  <a:pt x="900241" y="2019300"/>
                </a:moveTo>
                <a:lnTo>
                  <a:pt x="808179" y="2019300"/>
                </a:lnTo>
                <a:lnTo>
                  <a:pt x="812923" y="2032000"/>
                </a:lnTo>
                <a:lnTo>
                  <a:pt x="822224" y="2044700"/>
                </a:lnTo>
                <a:lnTo>
                  <a:pt x="835113" y="2057400"/>
                </a:lnTo>
                <a:lnTo>
                  <a:pt x="875301" y="2057400"/>
                </a:lnTo>
                <a:lnTo>
                  <a:pt x="887232" y="2044700"/>
                </a:lnTo>
                <a:lnTo>
                  <a:pt x="895822" y="2032000"/>
                </a:lnTo>
                <a:lnTo>
                  <a:pt x="900241" y="2019300"/>
                </a:lnTo>
                <a:close/>
              </a:path>
              <a:path extrusionOk="0" h="9118600" w="8128000">
                <a:moveTo>
                  <a:pt x="1962787" y="2019300"/>
                </a:moveTo>
                <a:lnTo>
                  <a:pt x="1870725" y="2019300"/>
                </a:lnTo>
                <a:lnTo>
                  <a:pt x="1875137" y="2032000"/>
                </a:lnTo>
                <a:lnTo>
                  <a:pt x="1883723" y="2044700"/>
                </a:lnTo>
                <a:lnTo>
                  <a:pt x="1895653" y="2057400"/>
                </a:lnTo>
                <a:lnTo>
                  <a:pt x="1935839" y="2057400"/>
                </a:lnTo>
                <a:lnTo>
                  <a:pt x="1948726" y="2044700"/>
                </a:lnTo>
                <a:lnTo>
                  <a:pt x="1958030" y="2032000"/>
                </a:lnTo>
                <a:lnTo>
                  <a:pt x="1962787" y="2019300"/>
                </a:lnTo>
                <a:close/>
              </a:path>
              <a:path extrusionOk="0" h="9118600" w="8128000">
                <a:moveTo>
                  <a:pt x="3021853" y="2019300"/>
                </a:moveTo>
                <a:lnTo>
                  <a:pt x="2929790" y="2019300"/>
                </a:lnTo>
                <a:lnTo>
                  <a:pt x="2934250" y="2032000"/>
                </a:lnTo>
                <a:lnTo>
                  <a:pt x="2942930" y="2044700"/>
                </a:lnTo>
                <a:lnTo>
                  <a:pt x="2954985" y="2057400"/>
                </a:lnTo>
                <a:lnTo>
                  <a:pt x="2995171" y="2057400"/>
                </a:lnTo>
                <a:lnTo>
                  <a:pt x="3007933" y="2044700"/>
                </a:lnTo>
                <a:lnTo>
                  <a:pt x="3017143" y="2032000"/>
                </a:lnTo>
                <a:lnTo>
                  <a:pt x="3021853" y="2019300"/>
                </a:lnTo>
                <a:close/>
              </a:path>
              <a:path extrusionOk="0" h="9118600" w="8128000">
                <a:moveTo>
                  <a:pt x="4080931" y="2019300"/>
                </a:moveTo>
                <a:lnTo>
                  <a:pt x="3988869" y="2019300"/>
                </a:lnTo>
                <a:lnTo>
                  <a:pt x="3993357" y="2032000"/>
                </a:lnTo>
                <a:lnTo>
                  <a:pt x="4002112" y="2044700"/>
                </a:lnTo>
                <a:lnTo>
                  <a:pt x="4014272" y="2057400"/>
                </a:lnTo>
                <a:lnTo>
                  <a:pt x="4054483" y="2057400"/>
                </a:lnTo>
                <a:lnTo>
                  <a:pt x="4067140" y="2044700"/>
                </a:lnTo>
                <a:lnTo>
                  <a:pt x="4076266" y="2032000"/>
                </a:lnTo>
                <a:lnTo>
                  <a:pt x="4080931" y="2019300"/>
                </a:lnTo>
                <a:close/>
              </a:path>
              <a:path extrusionOk="0" h="9118600" w="8128000">
                <a:moveTo>
                  <a:pt x="5139997" y="2019300"/>
                </a:moveTo>
                <a:lnTo>
                  <a:pt x="5047922" y="2019300"/>
                </a:lnTo>
                <a:lnTo>
                  <a:pt x="5052441" y="2032000"/>
                </a:lnTo>
                <a:lnTo>
                  <a:pt x="5061295" y="2044700"/>
                </a:lnTo>
                <a:lnTo>
                  <a:pt x="5073596" y="2057400"/>
                </a:lnTo>
                <a:lnTo>
                  <a:pt x="5113826" y="2057400"/>
                </a:lnTo>
                <a:lnTo>
                  <a:pt x="5126370" y="2044700"/>
                </a:lnTo>
                <a:lnTo>
                  <a:pt x="5135399" y="2032000"/>
                </a:lnTo>
                <a:lnTo>
                  <a:pt x="5139997" y="2019300"/>
                </a:lnTo>
                <a:close/>
              </a:path>
              <a:path extrusionOk="0" h="9118600" w="8128000">
                <a:moveTo>
                  <a:pt x="6199088" y="2019300"/>
                </a:moveTo>
                <a:lnTo>
                  <a:pt x="6106987" y="2019300"/>
                </a:lnTo>
                <a:lnTo>
                  <a:pt x="6111533" y="2032000"/>
                </a:lnTo>
                <a:lnTo>
                  <a:pt x="6120473" y="2044700"/>
                </a:lnTo>
                <a:lnTo>
                  <a:pt x="6132907" y="2057400"/>
                </a:lnTo>
                <a:lnTo>
                  <a:pt x="6173176" y="2057400"/>
                </a:lnTo>
                <a:lnTo>
                  <a:pt x="6185608" y="2044700"/>
                </a:lnTo>
                <a:lnTo>
                  <a:pt x="6194548" y="2032000"/>
                </a:lnTo>
                <a:lnTo>
                  <a:pt x="6199088" y="2019300"/>
                </a:lnTo>
                <a:close/>
              </a:path>
              <a:path extrusionOk="0" h="9118600" w="8128000">
                <a:moveTo>
                  <a:pt x="7258179" y="2019300"/>
                </a:moveTo>
                <a:lnTo>
                  <a:pt x="7166053" y="2019300"/>
                </a:lnTo>
                <a:lnTo>
                  <a:pt x="7170619" y="2032000"/>
                </a:lnTo>
                <a:lnTo>
                  <a:pt x="7179647" y="2044700"/>
                </a:lnTo>
                <a:lnTo>
                  <a:pt x="7192215" y="2057400"/>
                </a:lnTo>
                <a:lnTo>
                  <a:pt x="7232538" y="2057400"/>
                </a:lnTo>
                <a:lnTo>
                  <a:pt x="7244861" y="2044700"/>
                </a:lnTo>
                <a:lnTo>
                  <a:pt x="7253706" y="2032000"/>
                </a:lnTo>
                <a:lnTo>
                  <a:pt x="7258179" y="2019300"/>
                </a:lnTo>
                <a:close/>
              </a:path>
              <a:path extrusionOk="0" h="9118600" w="8128000">
                <a:moveTo>
                  <a:pt x="8128000" y="2006600"/>
                </a:moveTo>
                <a:lnTo>
                  <a:pt x="0" y="2006600"/>
                </a:lnTo>
                <a:lnTo>
                  <a:pt x="0" y="2019300"/>
                </a:lnTo>
                <a:lnTo>
                  <a:pt x="8128000" y="2019300"/>
                </a:lnTo>
                <a:lnTo>
                  <a:pt x="8128000" y="2006600"/>
                </a:lnTo>
                <a:close/>
              </a:path>
              <a:path extrusionOk="0" h="9118600" w="8128000">
                <a:moveTo>
                  <a:pt x="887760" y="1981200"/>
                </a:moveTo>
                <a:lnTo>
                  <a:pt x="821673" y="1981200"/>
                </a:lnTo>
                <a:lnTo>
                  <a:pt x="812411" y="1993900"/>
                </a:lnTo>
                <a:lnTo>
                  <a:pt x="808001" y="2006600"/>
                </a:lnTo>
                <a:lnTo>
                  <a:pt x="900394" y="2006600"/>
                </a:lnTo>
                <a:lnTo>
                  <a:pt x="896310" y="1993900"/>
                </a:lnTo>
                <a:lnTo>
                  <a:pt x="887760" y="1981200"/>
                </a:lnTo>
                <a:close/>
              </a:path>
              <a:path extrusionOk="0" h="9118600" w="8128000">
                <a:moveTo>
                  <a:pt x="1949279" y="1981200"/>
                </a:moveTo>
                <a:lnTo>
                  <a:pt x="1883182" y="1981200"/>
                </a:lnTo>
                <a:lnTo>
                  <a:pt x="1874631" y="1993900"/>
                </a:lnTo>
                <a:lnTo>
                  <a:pt x="1870547" y="2006600"/>
                </a:lnTo>
                <a:lnTo>
                  <a:pt x="1962939" y="2006600"/>
                </a:lnTo>
                <a:lnTo>
                  <a:pt x="1958537" y="1993900"/>
                </a:lnTo>
                <a:lnTo>
                  <a:pt x="1949279" y="1981200"/>
                </a:lnTo>
                <a:close/>
              </a:path>
              <a:path extrusionOk="0" h="9118600" w="8128000">
                <a:moveTo>
                  <a:pt x="3008483" y="1981200"/>
                </a:moveTo>
                <a:lnTo>
                  <a:pt x="2942395" y="1981200"/>
                </a:lnTo>
                <a:lnTo>
                  <a:pt x="2933755" y="1993900"/>
                </a:lnTo>
                <a:lnTo>
                  <a:pt x="2929625" y="2006600"/>
                </a:lnTo>
                <a:lnTo>
                  <a:pt x="3022018" y="2006600"/>
                </a:lnTo>
                <a:lnTo>
                  <a:pt x="3017654" y="1993900"/>
                </a:lnTo>
                <a:lnTo>
                  <a:pt x="3008483" y="1981200"/>
                </a:lnTo>
                <a:close/>
              </a:path>
              <a:path extrusionOk="0" h="9118600" w="8128000">
                <a:moveTo>
                  <a:pt x="4067666" y="1981200"/>
                </a:moveTo>
                <a:lnTo>
                  <a:pt x="4001596" y="1981200"/>
                </a:lnTo>
                <a:lnTo>
                  <a:pt x="3992873" y="1993900"/>
                </a:lnTo>
                <a:lnTo>
                  <a:pt x="3988704" y="2006600"/>
                </a:lnTo>
                <a:lnTo>
                  <a:pt x="4081096" y="2006600"/>
                </a:lnTo>
                <a:lnTo>
                  <a:pt x="4076757" y="1993900"/>
                </a:lnTo>
                <a:lnTo>
                  <a:pt x="4067666" y="1981200"/>
                </a:lnTo>
                <a:close/>
              </a:path>
              <a:path extrusionOk="0" h="9118600" w="8128000">
                <a:moveTo>
                  <a:pt x="5126841" y="1981200"/>
                </a:moveTo>
                <a:lnTo>
                  <a:pt x="5060825" y="1981200"/>
                </a:lnTo>
                <a:lnTo>
                  <a:pt x="5052009" y="1993900"/>
                </a:lnTo>
                <a:lnTo>
                  <a:pt x="5047782" y="2006600"/>
                </a:lnTo>
                <a:lnTo>
                  <a:pt x="5140149" y="2006600"/>
                </a:lnTo>
                <a:lnTo>
                  <a:pt x="5135840" y="1993900"/>
                </a:lnTo>
                <a:lnTo>
                  <a:pt x="5126841" y="1981200"/>
                </a:lnTo>
                <a:close/>
              </a:path>
              <a:path extrusionOk="0" h="9118600" w="8128000">
                <a:moveTo>
                  <a:pt x="6186019" y="1981200"/>
                </a:moveTo>
                <a:lnTo>
                  <a:pt x="6120062" y="1981200"/>
                </a:lnTo>
                <a:lnTo>
                  <a:pt x="6111149" y="1993900"/>
                </a:lnTo>
                <a:lnTo>
                  <a:pt x="6106860" y="2006600"/>
                </a:lnTo>
                <a:lnTo>
                  <a:pt x="6199215" y="2006600"/>
                </a:lnTo>
                <a:lnTo>
                  <a:pt x="6194928" y="1993900"/>
                </a:lnTo>
                <a:lnTo>
                  <a:pt x="6186019" y="1981200"/>
                </a:lnTo>
                <a:close/>
              </a:path>
              <a:path extrusionOk="0" h="9118600" w="8128000">
                <a:moveTo>
                  <a:pt x="7245187" y="1981200"/>
                </a:moveTo>
                <a:lnTo>
                  <a:pt x="7179310" y="1981200"/>
                </a:lnTo>
                <a:lnTo>
                  <a:pt x="7170305" y="1993900"/>
                </a:lnTo>
                <a:lnTo>
                  <a:pt x="7165951" y="2006600"/>
                </a:lnTo>
                <a:lnTo>
                  <a:pt x="7258268" y="2006600"/>
                </a:lnTo>
                <a:lnTo>
                  <a:pt x="7254004" y="1993900"/>
                </a:lnTo>
                <a:lnTo>
                  <a:pt x="7245187" y="1981200"/>
                </a:lnTo>
                <a:close/>
              </a:path>
              <a:path extrusionOk="0" h="9118600" w="8128000">
                <a:moveTo>
                  <a:pt x="860859" y="1041400"/>
                </a:moveTo>
                <a:lnTo>
                  <a:pt x="850622" y="1041400"/>
                </a:lnTo>
                <a:lnTo>
                  <a:pt x="850622" y="1968500"/>
                </a:lnTo>
                <a:lnTo>
                  <a:pt x="834755" y="1981200"/>
                </a:lnTo>
                <a:lnTo>
                  <a:pt x="875644" y="1981200"/>
                </a:lnTo>
                <a:lnTo>
                  <a:pt x="860859" y="1968500"/>
                </a:lnTo>
                <a:lnTo>
                  <a:pt x="860859" y="1041400"/>
                </a:lnTo>
                <a:close/>
              </a:path>
              <a:path extrusionOk="0" h="9118600" w="8128000">
                <a:moveTo>
                  <a:pt x="1920331" y="1041400"/>
                </a:moveTo>
                <a:lnTo>
                  <a:pt x="1910095" y="1041400"/>
                </a:lnTo>
                <a:lnTo>
                  <a:pt x="1910095" y="1968500"/>
                </a:lnTo>
                <a:lnTo>
                  <a:pt x="1895302" y="1981200"/>
                </a:lnTo>
                <a:lnTo>
                  <a:pt x="1936198" y="1981200"/>
                </a:lnTo>
                <a:lnTo>
                  <a:pt x="1920331" y="1968500"/>
                </a:lnTo>
                <a:lnTo>
                  <a:pt x="1920331" y="1041400"/>
                </a:lnTo>
                <a:close/>
              </a:path>
              <a:path extrusionOk="0" h="9118600" w="8128000">
                <a:moveTo>
                  <a:pt x="2979803" y="1041400"/>
                </a:moveTo>
                <a:lnTo>
                  <a:pt x="2969567" y="1041400"/>
                </a:lnTo>
                <a:lnTo>
                  <a:pt x="2969567" y="1968500"/>
                </a:lnTo>
                <a:lnTo>
                  <a:pt x="2954635" y="1981200"/>
                </a:lnTo>
                <a:lnTo>
                  <a:pt x="2995525" y="1981200"/>
                </a:lnTo>
                <a:lnTo>
                  <a:pt x="2979803" y="1968500"/>
                </a:lnTo>
                <a:lnTo>
                  <a:pt x="2979803" y="1041400"/>
                </a:lnTo>
                <a:close/>
              </a:path>
              <a:path extrusionOk="0" h="9118600" w="8128000">
                <a:moveTo>
                  <a:pt x="4039224" y="1041400"/>
                </a:moveTo>
                <a:lnTo>
                  <a:pt x="4028975" y="1041400"/>
                </a:lnTo>
                <a:lnTo>
                  <a:pt x="4028975" y="1968500"/>
                </a:lnTo>
                <a:lnTo>
                  <a:pt x="4013941" y="1981200"/>
                </a:lnTo>
                <a:lnTo>
                  <a:pt x="4054821" y="1981200"/>
                </a:lnTo>
                <a:lnTo>
                  <a:pt x="4039224" y="1968500"/>
                </a:lnTo>
                <a:lnTo>
                  <a:pt x="4039224" y="1041400"/>
                </a:lnTo>
                <a:close/>
              </a:path>
              <a:path extrusionOk="0" h="9118600" w="8128000">
                <a:moveTo>
                  <a:pt x="5098684" y="1041400"/>
                </a:moveTo>
                <a:lnTo>
                  <a:pt x="5088460" y="1041400"/>
                </a:lnTo>
                <a:lnTo>
                  <a:pt x="5088460" y="1968500"/>
                </a:lnTo>
                <a:lnTo>
                  <a:pt x="5073289" y="1981200"/>
                </a:lnTo>
                <a:lnTo>
                  <a:pt x="5114130" y="1981200"/>
                </a:lnTo>
                <a:lnTo>
                  <a:pt x="5098684" y="1968500"/>
                </a:lnTo>
                <a:lnTo>
                  <a:pt x="5098684" y="1041400"/>
                </a:lnTo>
                <a:close/>
              </a:path>
              <a:path extrusionOk="0" h="9118600" w="8128000">
                <a:moveTo>
                  <a:pt x="6158156" y="1041400"/>
                </a:moveTo>
                <a:lnTo>
                  <a:pt x="6147932" y="1041400"/>
                </a:lnTo>
                <a:lnTo>
                  <a:pt x="6147932" y="1968500"/>
                </a:lnTo>
                <a:lnTo>
                  <a:pt x="6132642" y="1981200"/>
                </a:lnTo>
                <a:lnTo>
                  <a:pt x="6173444" y="1981200"/>
                </a:lnTo>
                <a:lnTo>
                  <a:pt x="6158156" y="1968500"/>
                </a:lnTo>
                <a:lnTo>
                  <a:pt x="6158156" y="1041400"/>
                </a:lnTo>
                <a:close/>
              </a:path>
              <a:path extrusionOk="0" h="9118600" w="8128000">
                <a:moveTo>
                  <a:pt x="7217628" y="1041400"/>
                </a:moveTo>
                <a:lnTo>
                  <a:pt x="7207404" y="1041400"/>
                </a:lnTo>
                <a:lnTo>
                  <a:pt x="7207404" y="1968500"/>
                </a:lnTo>
                <a:lnTo>
                  <a:pt x="7191999" y="1981200"/>
                </a:lnTo>
                <a:lnTo>
                  <a:pt x="7232750" y="1981200"/>
                </a:lnTo>
                <a:lnTo>
                  <a:pt x="7217628" y="1968500"/>
                </a:lnTo>
                <a:lnTo>
                  <a:pt x="7217628" y="1041400"/>
                </a:lnTo>
                <a:close/>
              </a:path>
              <a:path extrusionOk="0" h="9118600" w="8128000">
                <a:moveTo>
                  <a:pt x="900610" y="1003300"/>
                </a:moveTo>
                <a:lnTo>
                  <a:pt x="807798" y="1003300"/>
                </a:lnTo>
                <a:lnTo>
                  <a:pt x="811727" y="1016000"/>
                </a:lnTo>
                <a:lnTo>
                  <a:pt x="820938" y="1028700"/>
                </a:lnTo>
                <a:lnTo>
                  <a:pt x="834285" y="1041400"/>
                </a:lnTo>
                <a:lnTo>
                  <a:pt x="876101" y="1041400"/>
                </a:lnTo>
                <a:lnTo>
                  <a:pt x="888473" y="1028700"/>
                </a:lnTo>
                <a:lnTo>
                  <a:pt x="896976" y="1016000"/>
                </a:lnTo>
                <a:lnTo>
                  <a:pt x="900610" y="1003300"/>
                </a:lnTo>
                <a:close/>
              </a:path>
              <a:path extrusionOk="0" h="9118600" w="8128000">
                <a:moveTo>
                  <a:pt x="1963155" y="1003300"/>
                </a:moveTo>
                <a:lnTo>
                  <a:pt x="1870331" y="1003300"/>
                </a:lnTo>
                <a:lnTo>
                  <a:pt x="1873960" y="1016000"/>
                </a:lnTo>
                <a:lnTo>
                  <a:pt x="1882464" y="1028700"/>
                </a:lnTo>
                <a:lnTo>
                  <a:pt x="1894843" y="1041400"/>
                </a:lnTo>
                <a:lnTo>
                  <a:pt x="1936670" y="1041400"/>
                </a:lnTo>
                <a:lnTo>
                  <a:pt x="1950020" y="1028700"/>
                </a:lnTo>
                <a:lnTo>
                  <a:pt x="1959232" y="1016000"/>
                </a:lnTo>
                <a:lnTo>
                  <a:pt x="1963155" y="1003300"/>
                </a:lnTo>
                <a:close/>
              </a:path>
              <a:path extrusionOk="0" h="9118600" w="8128000">
                <a:moveTo>
                  <a:pt x="3022234" y="1003300"/>
                </a:moveTo>
                <a:lnTo>
                  <a:pt x="2929409" y="1003300"/>
                </a:lnTo>
                <a:lnTo>
                  <a:pt x="2933085" y="1016000"/>
                </a:lnTo>
                <a:lnTo>
                  <a:pt x="2941682" y="1028700"/>
                </a:lnTo>
                <a:lnTo>
                  <a:pt x="2954182" y="1041400"/>
                </a:lnTo>
                <a:lnTo>
                  <a:pt x="2995993" y="1041400"/>
                </a:lnTo>
                <a:lnTo>
                  <a:pt x="3009214" y="1028700"/>
                </a:lnTo>
                <a:lnTo>
                  <a:pt x="3018338" y="1016000"/>
                </a:lnTo>
                <a:lnTo>
                  <a:pt x="3022234" y="1003300"/>
                </a:lnTo>
                <a:close/>
              </a:path>
              <a:path extrusionOk="0" h="9118600" w="8128000">
                <a:moveTo>
                  <a:pt x="4081287" y="1003300"/>
                </a:moveTo>
                <a:lnTo>
                  <a:pt x="3988488" y="1003300"/>
                </a:lnTo>
                <a:lnTo>
                  <a:pt x="3992219" y="1016000"/>
                </a:lnTo>
                <a:lnTo>
                  <a:pt x="4000897" y="1028700"/>
                </a:lnTo>
                <a:lnTo>
                  <a:pt x="4013493" y="1041400"/>
                </a:lnTo>
                <a:lnTo>
                  <a:pt x="4055265" y="1041400"/>
                </a:lnTo>
                <a:lnTo>
                  <a:pt x="4068361" y="1028700"/>
                </a:lnTo>
                <a:lnTo>
                  <a:pt x="4077404" y="1016000"/>
                </a:lnTo>
                <a:lnTo>
                  <a:pt x="4081287" y="1003300"/>
                </a:lnTo>
                <a:close/>
              </a:path>
              <a:path extrusionOk="0" h="9118600" w="8128000">
                <a:moveTo>
                  <a:pt x="5140352" y="1003300"/>
                </a:moveTo>
                <a:lnTo>
                  <a:pt x="5047591" y="1003300"/>
                </a:lnTo>
                <a:lnTo>
                  <a:pt x="5051388" y="1016000"/>
                </a:lnTo>
                <a:lnTo>
                  <a:pt x="5060158" y="1028700"/>
                </a:lnTo>
                <a:lnTo>
                  <a:pt x="5072862" y="1041400"/>
                </a:lnTo>
                <a:lnTo>
                  <a:pt x="5114556" y="1041400"/>
                </a:lnTo>
                <a:lnTo>
                  <a:pt x="5127509" y="1028700"/>
                </a:lnTo>
                <a:lnTo>
                  <a:pt x="5136467" y="1016000"/>
                </a:lnTo>
                <a:lnTo>
                  <a:pt x="5140352" y="1003300"/>
                </a:lnTo>
                <a:close/>
              </a:path>
              <a:path extrusionOk="0" h="9118600" w="8128000">
                <a:moveTo>
                  <a:pt x="6199393" y="1003300"/>
                </a:moveTo>
                <a:lnTo>
                  <a:pt x="6106683" y="1003300"/>
                </a:lnTo>
                <a:lnTo>
                  <a:pt x="6110565" y="1016000"/>
                </a:lnTo>
                <a:lnTo>
                  <a:pt x="6119435" y="1028700"/>
                </a:lnTo>
                <a:lnTo>
                  <a:pt x="6132241" y="1041400"/>
                </a:lnTo>
                <a:lnTo>
                  <a:pt x="6173838" y="1041400"/>
                </a:lnTo>
                <a:lnTo>
                  <a:pt x="6186637" y="1028700"/>
                </a:lnTo>
                <a:lnTo>
                  <a:pt x="6195505" y="1016000"/>
                </a:lnTo>
                <a:lnTo>
                  <a:pt x="6199393" y="1003300"/>
                </a:lnTo>
                <a:close/>
              </a:path>
              <a:path extrusionOk="0" h="9118600" w="8128000">
                <a:moveTo>
                  <a:pt x="7258446" y="1003300"/>
                </a:moveTo>
                <a:lnTo>
                  <a:pt x="7165774" y="1003300"/>
                </a:lnTo>
                <a:lnTo>
                  <a:pt x="7169760" y="1016000"/>
                </a:lnTo>
                <a:lnTo>
                  <a:pt x="7178731" y="1028700"/>
                </a:lnTo>
                <a:lnTo>
                  <a:pt x="7191630" y="1041400"/>
                </a:lnTo>
                <a:lnTo>
                  <a:pt x="7233108" y="1041400"/>
                </a:lnTo>
                <a:lnTo>
                  <a:pt x="7245747" y="1028700"/>
                </a:lnTo>
                <a:lnTo>
                  <a:pt x="7254531" y="1016000"/>
                </a:lnTo>
                <a:lnTo>
                  <a:pt x="7258446" y="1003300"/>
                </a:lnTo>
                <a:close/>
              </a:path>
              <a:path extrusionOk="0" h="9118600" w="8128000">
                <a:moveTo>
                  <a:pt x="8128000" y="990600"/>
                </a:moveTo>
                <a:lnTo>
                  <a:pt x="0" y="990600"/>
                </a:lnTo>
                <a:lnTo>
                  <a:pt x="0" y="1003300"/>
                </a:lnTo>
                <a:lnTo>
                  <a:pt x="8128000" y="1003300"/>
                </a:lnTo>
                <a:lnTo>
                  <a:pt x="8128000" y="990600"/>
                </a:lnTo>
                <a:close/>
              </a:path>
              <a:path extrusionOk="0" h="9118600" w="8128000">
                <a:moveTo>
                  <a:pt x="874865" y="952500"/>
                </a:moveTo>
                <a:lnTo>
                  <a:pt x="835555" y="952500"/>
                </a:lnTo>
                <a:lnTo>
                  <a:pt x="822897" y="965200"/>
                </a:lnTo>
                <a:lnTo>
                  <a:pt x="813541" y="977900"/>
                </a:lnTo>
                <a:lnTo>
                  <a:pt x="808382" y="990600"/>
                </a:lnTo>
                <a:lnTo>
                  <a:pt x="900025" y="990600"/>
                </a:lnTo>
                <a:lnTo>
                  <a:pt x="895220" y="977900"/>
                </a:lnTo>
                <a:lnTo>
                  <a:pt x="886576" y="965200"/>
                </a:lnTo>
                <a:lnTo>
                  <a:pt x="874865" y="952500"/>
                </a:lnTo>
                <a:close/>
              </a:path>
              <a:path extrusionOk="0" h="9118600" w="8128000">
                <a:moveTo>
                  <a:pt x="1935389" y="952500"/>
                </a:moveTo>
                <a:lnTo>
                  <a:pt x="1896092" y="952500"/>
                </a:lnTo>
                <a:lnTo>
                  <a:pt x="1884387" y="965200"/>
                </a:lnTo>
                <a:lnTo>
                  <a:pt x="1875744" y="977900"/>
                </a:lnTo>
                <a:lnTo>
                  <a:pt x="1870928" y="990600"/>
                </a:lnTo>
                <a:lnTo>
                  <a:pt x="1962558" y="990600"/>
                </a:lnTo>
                <a:lnTo>
                  <a:pt x="1957394" y="977900"/>
                </a:lnTo>
                <a:lnTo>
                  <a:pt x="1948041" y="965200"/>
                </a:lnTo>
                <a:lnTo>
                  <a:pt x="1935389" y="952500"/>
                </a:lnTo>
                <a:close/>
              </a:path>
              <a:path extrusionOk="0" h="9118600" w="8128000">
                <a:moveTo>
                  <a:pt x="2994730" y="952500"/>
                </a:moveTo>
                <a:lnTo>
                  <a:pt x="2955422" y="952500"/>
                </a:lnTo>
                <a:lnTo>
                  <a:pt x="2943590" y="965200"/>
                </a:lnTo>
                <a:lnTo>
                  <a:pt x="2934857" y="977900"/>
                </a:lnTo>
                <a:lnTo>
                  <a:pt x="2930006" y="990600"/>
                </a:lnTo>
                <a:lnTo>
                  <a:pt x="3021649" y="990600"/>
                </a:lnTo>
                <a:lnTo>
                  <a:pt x="3016531" y="977900"/>
                </a:lnTo>
                <a:lnTo>
                  <a:pt x="3007265" y="965200"/>
                </a:lnTo>
                <a:lnTo>
                  <a:pt x="2994730" y="952500"/>
                </a:lnTo>
                <a:close/>
              </a:path>
              <a:path extrusionOk="0" h="9118600" w="8128000">
                <a:moveTo>
                  <a:pt x="4054051" y="952500"/>
                </a:moveTo>
                <a:lnTo>
                  <a:pt x="4014695" y="952500"/>
                </a:lnTo>
                <a:lnTo>
                  <a:pt x="4002750" y="965200"/>
                </a:lnTo>
                <a:lnTo>
                  <a:pt x="3993939" y="977900"/>
                </a:lnTo>
                <a:lnTo>
                  <a:pt x="3989059" y="990600"/>
                </a:lnTo>
                <a:lnTo>
                  <a:pt x="4080715" y="990600"/>
                </a:lnTo>
                <a:lnTo>
                  <a:pt x="4075661" y="977900"/>
                </a:lnTo>
                <a:lnTo>
                  <a:pt x="4066485" y="965200"/>
                </a:lnTo>
                <a:lnTo>
                  <a:pt x="4054051" y="952500"/>
                </a:lnTo>
                <a:close/>
              </a:path>
              <a:path extrusionOk="0" h="9118600" w="8128000">
                <a:moveTo>
                  <a:pt x="5113410" y="952500"/>
                </a:moveTo>
                <a:lnTo>
                  <a:pt x="5074005" y="952500"/>
                </a:lnTo>
                <a:lnTo>
                  <a:pt x="5061915" y="965200"/>
                </a:lnTo>
                <a:lnTo>
                  <a:pt x="5053015" y="977900"/>
                </a:lnTo>
                <a:lnTo>
                  <a:pt x="5048125" y="990600"/>
                </a:lnTo>
                <a:lnTo>
                  <a:pt x="5139819" y="990600"/>
                </a:lnTo>
                <a:lnTo>
                  <a:pt x="5134829" y="977900"/>
                </a:lnTo>
                <a:lnTo>
                  <a:pt x="5125743" y="965200"/>
                </a:lnTo>
                <a:lnTo>
                  <a:pt x="5113410" y="952500"/>
                </a:lnTo>
                <a:close/>
              </a:path>
              <a:path extrusionOk="0" h="9118600" w="8128000">
                <a:moveTo>
                  <a:pt x="6172796" y="952500"/>
                </a:moveTo>
                <a:lnTo>
                  <a:pt x="6133297" y="952500"/>
                </a:lnTo>
                <a:lnTo>
                  <a:pt x="6121064" y="965200"/>
                </a:lnTo>
                <a:lnTo>
                  <a:pt x="6112076" y="977900"/>
                </a:lnTo>
                <a:lnTo>
                  <a:pt x="6107178" y="990600"/>
                </a:lnTo>
                <a:lnTo>
                  <a:pt x="6198897" y="990600"/>
                </a:lnTo>
                <a:lnTo>
                  <a:pt x="6194008" y="977900"/>
                </a:lnTo>
                <a:lnTo>
                  <a:pt x="6185027" y="965200"/>
                </a:lnTo>
                <a:lnTo>
                  <a:pt x="6172796" y="952500"/>
                </a:lnTo>
                <a:close/>
              </a:path>
              <a:path extrusionOk="0" h="9118600" w="8128000">
                <a:moveTo>
                  <a:pt x="7232184" y="952500"/>
                </a:moveTo>
                <a:lnTo>
                  <a:pt x="7192573" y="952500"/>
                </a:lnTo>
                <a:lnTo>
                  <a:pt x="7180187" y="965200"/>
                </a:lnTo>
                <a:lnTo>
                  <a:pt x="7171112" y="977900"/>
                </a:lnTo>
                <a:lnTo>
                  <a:pt x="7166218" y="990600"/>
                </a:lnTo>
                <a:lnTo>
                  <a:pt x="7258014" y="990600"/>
                </a:lnTo>
                <a:lnTo>
                  <a:pt x="7253209" y="977900"/>
                </a:lnTo>
                <a:lnTo>
                  <a:pt x="7244322" y="965200"/>
                </a:lnTo>
                <a:lnTo>
                  <a:pt x="7232184" y="952500"/>
                </a:lnTo>
                <a:close/>
              </a:path>
              <a:path extrusionOk="0" h="9118600" w="8128000">
                <a:moveTo>
                  <a:pt x="897767" y="0"/>
                </a:moveTo>
                <a:lnTo>
                  <a:pt x="810903" y="0"/>
                </a:lnTo>
                <a:lnTo>
                  <a:pt x="820069" y="12700"/>
                </a:lnTo>
                <a:lnTo>
                  <a:pt x="833746" y="25400"/>
                </a:lnTo>
                <a:lnTo>
                  <a:pt x="850622" y="25400"/>
                </a:lnTo>
                <a:lnTo>
                  <a:pt x="850622" y="952500"/>
                </a:lnTo>
                <a:lnTo>
                  <a:pt x="860859" y="952500"/>
                </a:lnTo>
                <a:lnTo>
                  <a:pt x="860859" y="25400"/>
                </a:lnTo>
                <a:lnTo>
                  <a:pt x="876632" y="12700"/>
                </a:lnTo>
                <a:lnTo>
                  <a:pt x="889316" y="12700"/>
                </a:lnTo>
                <a:lnTo>
                  <a:pt x="897767" y="0"/>
                </a:lnTo>
                <a:close/>
              </a:path>
              <a:path extrusionOk="0" h="9118600" w="8128000">
                <a:moveTo>
                  <a:pt x="1960039" y="0"/>
                </a:moveTo>
                <a:lnTo>
                  <a:pt x="1873176" y="0"/>
                </a:lnTo>
                <a:lnTo>
                  <a:pt x="1881631" y="12700"/>
                </a:lnTo>
                <a:lnTo>
                  <a:pt x="1894320" y="12700"/>
                </a:lnTo>
                <a:lnTo>
                  <a:pt x="1910095" y="25400"/>
                </a:lnTo>
                <a:lnTo>
                  <a:pt x="1910095" y="952500"/>
                </a:lnTo>
                <a:lnTo>
                  <a:pt x="1920331" y="952500"/>
                </a:lnTo>
                <a:lnTo>
                  <a:pt x="1920331" y="25400"/>
                </a:lnTo>
                <a:lnTo>
                  <a:pt x="1937206" y="25400"/>
                </a:lnTo>
                <a:lnTo>
                  <a:pt x="1950877" y="12700"/>
                </a:lnTo>
                <a:lnTo>
                  <a:pt x="1960039" y="0"/>
                </a:lnTo>
                <a:close/>
              </a:path>
              <a:path extrusionOk="0" h="9118600" w="8128000">
                <a:moveTo>
                  <a:pt x="3019154" y="0"/>
                </a:moveTo>
                <a:lnTo>
                  <a:pt x="2932278" y="0"/>
                </a:lnTo>
                <a:lnTo>
                  <a:pt x="2940828" y="12700"/>
                </a:lnTo>
                <a:lnTo>
                  <a:pt x="2953648" y="12700"/>
                </a:lnTo>
                <a:lnTo>
                  <a:pt x="2969567" y="25400"/>
                </a:lnTo>
                <a:lnTo>
                  <a:pt x="2969567" y="952500"/>
                </a:lnTo>
                <a:lnTo>
                  <a:pt x="2979803" y="952500"/>
                </a:lnTo>
                <a:lnTo>
                  <a:pt x="2979803" y="25400"/>
                </a:lnTo>
                <a:lnTo>
                  <a:pt x="2996541" y="25400"/>
                </a:lnTo>
                <a:lnTo>
                  <a:pt x="3010086" y="12700"/>
                </a:lnTo>
                <a:lnTo>
                  <a:pt x="3019154" y="0"/>
                </a:lnTo>
                <a:close/>
              </a:path>
              <a:path extrusionOk="0" h="9118600" w="8128000">
                <a:moveTo>
                  <a:pt x="4078261" y="0"/>
                </a:moveTo>
                <a:lnTo>
                  <a:pt x="3991385" y="0"/>
                </a:lnTo>
                <a:lnTo>
                  <a:pt x="4000010" y="12700"/>
                </a:lnTo>
                <a:lnTo>
                  <a:pt x="4012935" y="12700"/>
                </a:lnTo>
                <a:lnTo>
                  <a:pt x="4028975" y="25400"/>
                </a:lnTo>
                <a:lnTo>
                  <a:pt x="4028975" y="952500"/>
                </a:lnTo>
                <a:lnTo>
                  <a:pt x="4039224" y="952500"/>
                </a:lnTo>
                <a:lnTo>
                  <a:pt x="4039224" y="25400"/>
                </a:lnTo>
                <a:lnTo>
                  <a:pt x="4055834" y="25400"/>
                </a:lnTo>
                <a:lnTo>
                  <a:pt x="4069269" y="12700"/>
                </a:lnTo>
                <a:lnTo>
                  <a:pt x="4078261" y="0"/>
                </a:lnTo>
                <a:close/>
              </a:path>
              <a:path extrusionOk="0" h="9118600" w="8128000">
                <a:moveTo>
                  <a:pt x="5098684" y="25400"/>
                </a:moveTo>
                <a:lnTo>
                  <a:pt x="5088460" y="25400"/>
                </a:lnTo>
                <a:lnTo>
                  <a:pt x="5088460" y="952500"/>
                </a:lnTo>
                <a:lnTo>
                  <a:pt x="5098684" y="952500"/>
                </a:lnTo>
                <a:lnTo>
                  <a:pt x="5098684" y="25400"/>
                </a:lnTo>
                <a:close/>
              </a:path>
              <a:path extrusionOk="0" h="9118600" w="8128000">
                <a:moveTo>
                  <a:pt x="6158156" y="25400"/>
                </a:moveTo>
                <a:lnTo>
                  <a:pt x="6147932" y="25400"/>
                </a:lnTo>
                <a:lnTo>
                  <a:pt x="6147932" y="952500"/>
                </a:lnTo>
                <a:lnTo>
                  <a:pt x="6158156" y="952500"/>
                </a:lnTo>
                <a:lnTo>
                  <a:pt x="6158156" y="25400"/>
                </a:lnTo>
                <a:close/>
              </a:path>
              <a:path extrusionOk="0" h="9118600" w="8128000">
                <a:moveTo>
                  <a:pt x="7217628" y="25400"/>
                </a:moveTo>
                <a:lnTo>
                  <a:pt x="7207404" y="25400"/>
                </a:lnTo>
                <a:lnTo>
                  <a:pt x="7207404" y="952500"/>
                </a:lnTo>
                <a:lnTo>
                  <a:pt x="7217628" y="952500"/>
                </a:lnTo>
                <a:lnTo>
                  <a:pt x="7217628" y="25400"/>
                </a:lnTo>
                <a:close/>
              </a:path>
              <a:path extrusionOk="0" h="9118600" w="8128000">
                <a:moveTo>
                  <a:pt x="5137363" y="0"/>
                </a:moveTo>
                <a:lnTo>
                  <a:pt x="5050500" y="0"/>
                </a:lnTo>
                <a:lnTo>
                  <a:pt x="5059220" y="12700"/>
                </a:lnTo>
                <a:lnTo>
                  <a:pt x="5072276" y="25400"/>
                </a:lnTo>
                <a:lnTo>
                  <a:pt x="5115157" y="25400"/>
                </a:lnTo>
                <a:lnTo>
                  <a:pt x="5128465" y="12700"/>
                </a:lnTo>
                <a:lnTo>
                  <a:pt x="5137363" y="0"/>
                </a:lnTo>
                <a:close/>
              </a:path>
              <a:path extrusionOk="0" h="9118600" w="8128000">
                <a:moveTo>
                  <a:pt x="6196475" y="0"/>
                </a:moveTo>
                <a:lnTo>
                  <a:pt x="6109601" y="0"/>
                </a:lnTo>
                <a:lnTo>
                  <a:pt x="6118413" y="12700"/>
                </a:lnTo>
                <a:lnTo>
                  <a:pt x="6131599" y="25400"/>
                </a:lnTo>
                <a:lnTo>
                  <a:pt x="6174482" y="25400"/>
                </a:lnTo>
                <a:lnTo>
                  <a:pt x="6187664" y="12700"/>
                </a:lnTo>
                <a:lnTo>
                  <a:pt x="6196475" y="0"/>
                </a:lnTo>
                <a:close/>
              </a:path>
              <a:path extrusionOk="0" h="9118600" w="8128000">
                <a:moveTo>
                  <a:pt x="7255422" y="0"/>
                </a:moveTo>
                <a:lnTo>
                  <a:pt x="7168857" y="0"/>
                </a:lnTo>
                <a:lnTo>
                  <a:pt x="7177769" y="12700"/>
                </a:lnTo>
                <a:lnTo>
                  <a:pt x="7191024" y="25400"/>
                </a:lnTo>
                <a:lnTo>
                  <a:pt x="7233706" y="25400"/>
                </a:lnTo>
                <a:lnTo>
                  <a:pt x="7246695" y="12700"/>
                </a:lnTo>
                <a:lnTo>
                  <a:pt x="7255422" y="0"/>
                </a:lnTo>
                <a:close/>
              </a:path>
            </a:pathLst>
          </a:custGeom>
          <a:solidFill>
            <a:srgbClr val="E6E6E6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5"/>
          <p:cNvSpPr txBox="1"/>
          <p:nvPr>
            <p:ph type="title"/>
          </p:nvPr>
        </p:nvSpPr>
        <p:spPr>
          <a:xfrm>
            <a:off x="4864939" y="445591"/>
            <a:ext cx="3796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85"/>
          <p:cNvSpPr txBox="1"/>
          <p:nvPr>
            <p:ph idx="1" type="body"/>
          </p:nvPr>
        </p:nvSpPr>
        <p:spPr>
          <a:xfrm>
            <a:off x="4862939" y="1181818"/>
            <a:ext cx="3796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9" name="Google Shape;30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85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85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/ LIST 2_RIGHT">
  <p:cSld name="CONTENTS / LIST 2_RIGHT"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36"/>
            <a:ext cx="4571999" cy="5141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86"/>
          <p:cNvSpPr/>
          <p:nvPr/>
        </p:nvSpPr>
        <p:spPr>
          <a:xfrm>
            <a:off x="0" y="12480"/>
            <a:ext cx="4572000" cy="5129213"/>
          </a:xfrm>
          <a:custGeom>
            <a:rect b="b" l="l" r="r" t="t"/>
            <a:pathLst>
              <a:path extrusionOk="0" h="9118600" w="8128000">
                <a:moveTo>
                  <a:pt x="874578" y="9105900"/>
                </a:moveTo>
                <a:lnTo>
                  <a:pt x="823337" y="9105900"/>
                </a:lnTo>
                <a:lnTo>
                  <a:pt x="813959" y="9118600"/>
                </a:lnTo>
                <a:lnTo>
                  <a:pt x="886141" y="9118600"/>
                </a:lnTo>
                <a:lnTo>
                  <a:pt x="874578" y="9105900"/>
                </a:lnTo>
                <a:close/>
              </a:path>
              <a:path extrusionOk="0" h="9118600" w="8128000">
                <a:moveTo>
                  <a:pt x="1947579" y="9105900"/>
                </a:moveTo>
                <a:lnTo>
                  <a:pt x="1896386" y="9105900"/>
                </a:lnTo>
                <a:lnTo>
                  <a:pt x="1884836" y="9118600"/>
                </a:lnTo>
                <a:lnTo>
                  <a:pt x="1956953" y="9118600"/>
                </a:lnTo>
                <a:lnTo>
                  <a:pt x="1947579" y="9105900"/>
                </a:lnTo>
                <a:close/>
              </a:path>
              <a:path extrusionOk="0" h="9118600" w="8128000">
                <a:moveTo>
                  <a:pt x="2994447" y="9105900"/>
                </a:moveTo>
                <a:lnTo>
                  <a:pt x="2955701" y="9105900"/>
                </a:lnTo>
                <a:lnTo>
                  <a:pt x="2944016" y="9118600"/>
                </a:lnTo>
                <a:lnTo>
                  <a:pt x="3006828" y="9118600"/>
                </a:lnTo>
                <a:lnTo>
                  <a:pt x="2994447" y="9105900"/>
                </a:lnTo>
                <a:close/>
              </a:path>
              <a:path extrusionOk="0" h="9118600" w="8128000">
                <a:moveTo>
                  <a:pt x="4053799" y="9105900"/>
                </a:moveTo>
                <a:lnTo>
                  <a:pt x="4014945" y="9105900"/>
                </a:lnTo>
                <a:lnTo>
                  <a:pt x="4003123" y="9118600"/>
                </a:lnTo>
                <a:lnTo>
                  <a:pt x="4066107" y="9118600"/>
                </a:lnTo>
                <a:lnTo>
                  <a:pt x="4053799" y="9105900"/>
                </a:lnTo>
                <a:close/>
              </a:path>
              <a:path extrusionOk="0" h="9118600" w="8128000">
                <a:moveTo>
                  <a:pt x="5113198" y="9105900"/>
                </a:moveTo>
                <a:lnTo>
                  <a:pt x="5074221" y="9105900"/>
                </a:lnTo>
                <a:lnTo>
                  <a:pt x="5062243" y="9118600"/>
                </a:lnTo>
                <a:lnTo>
                  <a:pt x="5125423" y="9118600"/>
                </a:lnTo>
                <a:lnTo>
                  <a:pt x="5113198" y="9105900"/>
                </a:lnTo>
                <a:close/>
              </a:path>
              <a:path extrusionOk="0" h="9118600" w="8128000">
                <a:moveTo>
                  <a:pt x="6172636" y="9105900"/>
                </a:moveTo>
                <a:lnTo>
                  <a:pt x="6133457" y="9105900"/>
                </a:lnTo>
                <a:lnTo>
                  <a:pt x="6121307" y="9118600"/>
                </a:lnTo>
                <a:lnTo>
                  <a:pt x="6184784" y="9118600"/>
                </a:lnTo>
                <a:lnTo>
                  <a:pt x="6172636" y="9105900"/>
                </a:lnTo>
                <a:close/>
              </a:path>
              <a:path extrusionOk="0" h="9118600" w="8128000">
                <a:moveTo>
                  <a:pt x="7232097" y="9105900"/>
                </a:moveTo>
                <a:lnTo>
                  <a:pt x="7192670" y="9105900"/>
                </a:lnTo>
                <a:lnTo>
                  <a:pt x="7180336" y="9118600"/>
                </a:lnTo>
                <a:lnTo>
                  <a:pt x="7244191" y="9118600"/>
                </a:lnTo>
                <a:lnTo>
                  <a:pt x="7232097" y="9105900"/>
                </a:lnTo>
                <a:close/>
              </a:path>
              <a:path extrusionOk="0" h="9118600" w="8128000">
                <a:moveTo>
                  <a:pt x="860846" y="8166100"/>
                </a:moveTo>
                <a:lnTo>
                  <a:pt x="850610" y="8166100"/>
                </a:lnTo>
                <a:lnTo>
                  <a:pt x="850610" y="9105900"/>
                </a:lnTo>
                <a:lnTo>
                  <a:pt x="860846" y="9105900"/>
                </a:lnTo>
                <a:lnTo>
                  <a:pt x="860846" y="8166100"/>
                </a:lnTo>
                <a:close/>
              </a:path>
              <a:path extrusionOk="0" h="9118600" w="8128000">
                <a:moveTo>
                  <a:pt x="1920331" y="8166100"/>
                </a:moveTo>
                <a:lnTo>
                  <a:pt x="1910095" y="8166100"/>
                </a:lnTo>
                <a:lnTo>
                  <a:pt x="1910095" y="9105900"/>
                </a:lnTo>
                <a:lnTo>
                  <a:pt x="1920331" y="9105900"/>
                </a:lnTo>
                <a:lnTo>
                  <a:pt x="1920331" y="8166100"/>
                </a:lnTo>
                <a:close/>
              </a:path>
              <a:path extrusionOk="0" h="9118600" w="8128000">
                <a:moveTo>
                  <a:pt x="2979803" y="8166100"/>
                </a:moveTo>
                <a:lnTo>
                  <a:pt x="2969567" y="8166100"/>
                </a:lnTo>
                <a:lnTo>
                  <a:pt x="2969567" y="9105900"/>
                </a:lnTo>
                <a:lnTo>
                  <a:pt x="2979803" y="9105900"/>
                </a:lnTo>
                <a:lnTo>
                  <a:pt x="2979803" y="8166100"/>
                </a:lnTo>
                <a:close/>
              </a:path>
              <a:path extrusionOk="0" h="9118600" w="8128000">
                <a:moveTo>
                  <a:pt x="4039224" y="8166100"/>
                </a:moveTo>
                <a:lnTo>
                  <a:pt x="4028975" y="8166100"/>
                </a:lnTo>
                <a:lnTo>
                  <a:pt x="4028975" y="9105900"/>
                </a:lnTo>
                <a:lnTo>
                  <a:pt x="4039224" y="9105900"/>
                </a:lnTo>
                <a:lnTo>
                  <a:pt x="4039224" y="8166100"/>
                </a:lnTo>
                <a:close/>
              </a:path>
              <a:path extrusionOk="0" h="9118600" w="8128000">
                <a:moveTo>
                  <a:pt x="5098684" y="8166100"/>
                </a:moveTo>
                <a:lnTo>
                  <a:pt x="5088460" y="8166100"/>
                </a:lnTo>
                <a:lnTo>
                  <a:pt x="5088460" y="9105900"/>
                </a:lnTo>
                <a:lnTo>
                  <a:pt x="5098684" y="9105900"/>
                </a:lnTo>
                <a:lnTo>
                  <a:pt x="5098684" y="8166100"/>
                </a:lnTo>
                <a:close/>
              </a:path>
              <a:path extrusionOk="0" h="9118600" w="8128000">
                <a:moveTo>
                  <a:pt x="6158156" y="8166100"/>
                </a:moveTo>
                <a:lnTo>
                  <a:pt x="6147932" y="8166100"/>
                </a:lnTo>
                <a:lnTo>
                  <a:pt x="6147932" y="9105900"/>
                </a:lnTo>
                <a:lnTo>
                  <a:pt x="6158156" y="9105900"/>
                </a:lnTo>
                <a:lnTo>
                  <a:pt x="6158156" y="8166100"/>
                </a:lnTo>
                <a:close/>
              </a:path>
              <a:path extrusionOk="0" h="9118600" w="8128000">
                <a:moveTo>
                  <a:pt x="7217628" y="8166100"/>
                </a:moveTo>
                <a:lnTo>
                  <a:pt x="7207404" y="8166100"/>
                </a:lnTo>
                <a:lnTo>
                  <a:pt x="7207404" y="9105900"/>
                </a:lnTo>
                <a:lnTo>
                  <a:pt x="7217628" y="9105900"/>
                </a:lnTo>
                <a:lnTo>
                  <a:pt x="7217628" y="8166100"/>
                </a:lnTo>
                <a:close/>
              </a:path>
              <a:path extrusionOk="0" h="9118600" w="8128000">
                <a:moveTo>
                  <a:pt x="898794" y="8140700"/>
                </a:moveTo>
                <a:lnTo>
                  <a:pt x="809601" y="8140700"/>
                </a:lnTo>
                <a:lnTo>
                  <a:pt x="815489" y="8153400"/>
                </a:lnTo>
                <a:lnTo>
                  <a:pt x="824738" y="8166100"/>
                </a:lnTo>
                <a:lnTo>
                  <a:pt x="884773" y="8166100"/>
                </a:lnTo>
                <a:lnTo>
                  <a:pt x="893307" y="8153400"/>
                </a:lnTo>
                <a:lnTo>
                  <a:pt x="898794" y="8140700"/>
                </a:lnTo>
                <a:close/>
              </a:path>
              <a:path extrusionOk="0" h="9118600" w="8128000">
                <a:moveTo>
                  <a:pt x="1961314" y="8140700"/>
                </a:moveTo>
                <a:lnTo>
                  <a:pt x="1872172" y="8140700"/>
                </a:lnTo>
                <a:lnTo>
                  <a:pt x="1877676" y="8153400"/>
                </a:lnTo>
                <a:lnTo>
                  <a:pt x="1886209" y="8166100"/>
                </a:lnTo>
                <a:lnTo>
                  <a:pt x="1946166" y="8166100"/>
                </a:lnTo>
                <a:lnTo>
                  <a:pt x="1955410" y="8153400"/>
                </a:lnTo>
                <a:lnTo>
                  <a:pt x="1961314" y="8140700"/>
                </a:lnTo>
                <a:close/>
              </a:path>
              <a:path extrusionOk="0" h="9118600" w="8128000">
                <a:moveTo>
                  <a:pt x="3020417" y="8140700"/>
                </a:moveTo>
                <a:lnTo>
                  <a:pt x="2931213" y="8140700"/>
                </a:lnTo>
                <a:lnTo>
                  <a:pt x="2936759" y="8153400"/>
                </a:lnTo>
                <a:lnTo>
                  <a:pt x="2945389" y="8166100"/>
                </a:lnTo>
                <a:lnTo>
                  <a:pt x="3005425" y="8166100"/>
                </a:lnTo>
                <a:lnTo>
                  <a:pt x="3014582" y="8153400"/>
                </a:lnTo>
                <a:lnTo>
                  <a:pt x="3020417" y="8140700"/>
                </a:lnTo>
                <a:close/>
              </a:path>
              <a:path extrusionOk="0" h="9118600" w="8128000">
                <a:moveTo>
                  <a:pt x="4079572" y="8140700"/>
                </a:moveTo>
                <a:lnTo>
                  <a:pt x="3990215" y="8140700"/>
                </a:lnTo>
                <a:lnTo>
                  <a:pt x="3995775" y="8153400"/>
                </a:lnTo>
                <a:lnTo>
                  <a:pt x="4004490" y="8166100"/>
                </a:lnTo>
                <a:lnTo>
                  <a:pt x="4064727" y="8166100"/>
                </a:lnTo>
                <a:lnTo>
                  <a:pt x="4073812" y="8153400"/>
                </a:lnTo>
                <a:lnTo>
                  <a:pt x="4079572" y="8140700"/>
                </a:lnTo>
                <a:close/>
              </a:path>
              <a:path extrusionOk="0" h="9118600" w="8128000">
                <a:moveTo>
                  <a:pt x="5138790" y="8140700"/>
                </a:moveTo>
                <a:lnTo>
                  <a:pt x="5049166" y="8140700"/>
                </a:lnTo>
                <a:lnTo>
                  <a:pt x="5054720" y="8153400"/>
                </a:lnTo>
                <a:lnTo>
                  <a:pt x="5063546" y="8166100"/>
                </a:lnTo>
                <a:lnTo>
                  <a:pt x="5124123" y="8166100"/>
                </a:lnTo>
                <a:lnTo>
                  <a:pt x="5133136" y="8153400"/>
                </a:lnTo>
                <a:lnTo>
                  <a:pt x="5138790" y="8140700"/>
                </a:lnTo>
                <a:close/>
              </a:path>
              <a:path extrusionOk="0" h="9118600" w="8128000">
                <a:moveTo>
                  <a:pt x="6198034" y="8140700"/>
                </a:moveTo>
                <a:lnTo>
                  <a:pt x="6108054" y="8140700"/>
                </a:lnTo>
                <a:lnTo>
                  <a:pt x="6113585" y="8153400"/>
                </a:lnTo>
                <a:lnTo>
                  <a:pt x="6122526" y="8166100"/>
                </a:lnTo>
                <a:lnTo>
                  <a:pt x="6183576" y="8166100"/>
                </a:lnTo>
                <a:lnTo>
                  <a:pt x="6192515" y="8153400"/>
                </a:lnTo>
                <a:lnTo>
                  <a:pt x="6198034" y="8140700"/>
                </a:lnTo>
                <a:close/>
              </a:path>
              <a:path extrusionOk="0" h="9118600" w="8128000">
                <a:moveTo>
                  <a:pt x="7257341" y="8140700"/>
                </a:moveTo>
                <a:lnTo>
                  <a:pt x="7166891" y="8140700"/>
                </a:lnTo>
                <a:lnTo>
                  <a:pt x="7172373" y="8153400"/>
                </a:lnTo>
                <a:lnTo>
                  <a:pt x="7181438" y="8166100"/>
                </a:lnTo>
                <a:lnTo>
                  <a:pt x="7243104" y="8166100"/>
                </a:lnTo>
                <a:lnTo>
                  <a:pt x="7251979" y="8153400"/>
                </a:lnTo>
                <a:lnTo>
                  <a:pt x="7257341" y="8140700"/>
                </a:lnTo>
                <a:close/>
              </a:path>
              <a:path extrusionOk="0" h="9118600" w="8128000">
                <a:moveTo>
                  <a:pt x="8128000" y="8128000"/>
                </a:moveTo>
                <a:lnTo>
                  <a:pt x="0" y="8128000"/>
                </a:lnTo>
                <a:lnTo>
                  <a:pt x="0" y="8140700"/>
                </a:lnTo>
                <a:lnTo>
                  <a:pt x="8128000" y="8140700"/>
                </a:lnTo>
                <a:lnTo>
                  <a:pt x="8128000" y="8128000"/>
                </a:lnTo>
                <a:close/>
              </a:path>
              <a:path extrusionOk="0" h="9118600" w="8128000">
                <a:moveTo>
                  <a:pt x="860846" y="7150100"/>
                </a:moveTo>
                <a:lnTo>
                  <a:pt x="850610" y="7150100"/>
                </a:lnTo>
                <a:lnTo>
                  <a:pt x="850610" y="8077200"/>
                </a:lnTo>
                <a:lnTo>
                  <a:pt x="833735" y="8089900"/>
                </a:lnTo>
                <a:lnTo>
                  <a:pt x="820063" y="8102600"/>
                </a:lnTo>
                <a:lnTo>
                  <a:pt x="810901" y="8115300"/>
                </a:lnTo>
                <a:lnTo>
                  <a:pt x="807557" y="8128000"/>
                </a:lnTo>
                <a:lnTo>
                  <a:pt x="900838" y="8128000"/>
                </a:lnTo>
                <a:lnTo>
                  <a:pt x="897765" y="8115300"/>
                </a:lnTo>
                <a:lnTo>
                  <a:pt x="889310" y="8102600"/>
                </a:lnTo>
                <a:lnTo>
                  <a:pt x="876621" y="8089900"/>
                </a:lnTo>
                <a:lnTo>
                  <a:pt x="860846" y="8077200"/>
                </a:lnTo>
                <a:lnTo>
                  <a:pt x="860846" y="7150100"/>
                </a:lnTo>
                <a:close/>
              </a:path>
              <a:path extrusionOk="0" h="9118600" w="8128000">
                <a:moveTo>
                  <a:pt x="1920331" y="7150100"/>
                </a:moveTo>
                <a:lnTo>
                  <a:pt x="1910095" y="7150100"/>
                </a:lnTo>
                <a:lnTo>
                  <a:pt x="1910095" y="8077200"/>
                </a:lnTo>
                <a:lnTo>
                  <a:pt x="1894320" y="8089900"/>
                </a:lnTo>
                <a:lnTo>
                  <a:pt x="1881631" y="8102600"/>
                </a:lnTo>
                <a:lnTo>
                  <a:pt x="1873176" y="8115300"/>
                </a:lnTo>
                <a:lnTo>
                  <a:pt x="1870102" y="8128000"/>
                </a:lnTo>
                <a:lnTo>
                  <a:pt x="1963384" y="8128000"/>
                </a:lnTo>
                <a:lnTo>
                  <a:pt x="1960039" y="8115300"/>
                </a:lnTo>
                <a:lnTo>
                  <a:pt x="1950877" y="8102600"/>
                </a:lnTo>
                <a:lnTo>
                  <a:pt x="1937206" y="8089900"/>
                </a:lnTo>
                <a:lnTo>
                  <a:pt x="1920331" y="8077200"/>
                </a:lnTo>
                <a:lnTo>
                  <a:pt x="1920331" y="7150100"/>
                </a:lnTo>
                <a:close/>
              </a:path>
              <a:path extrusionOk="0" h="9118600" w="8128000">
                <a:moveTo>
                  <a:pt x="2979803" y="7150100"/>
                </a:moveTo>
                <a:lnTo>
                  <a:pt x="2969567" y="7150100"/>
                </a:lnTo>
                <a:lnTo>
                  <a:pt x="2969567" y="8077200"/>
                </a:lnTo>
                <a:lnTo>
                  <a:pt x="2953648" y="8089900"/>
                </a:lnTo>
                <a:lnTo>
                  <a:pt x="2940828" y="8102600"/>
                </a:lnTo>
                <a:lnTo>
                  <a:pt x="2932278" y="8115300"/>
                </a:lnTo>
                <a:lnTo>
                  <a:pt x="2929168" y="8128000"/>
                </a:lnTo>
                <a:lnTo>
                  <a:pt x="3022462" y="8128000"/>
                </a:lnTo>
                <a:lnTo>
                  <a:pt x="3019154" y="8115300"/>
                </a:lnTo>
                <a:lnTo>
                  <a:pt x="3010086" y="8102600"/>
                </a:lnTo>
                <a:lnTo>
                  <a:pt x="2996541" y="8089900"/>
                </a:lnTo>
                <a:lnTo>
                  <a:pt x="2979803" y="8077200"/>
                </a:lnTo>
                <a:lnTo>
                  <a:pt x="2979803" y="7150100"/>
                </a:lnTo>
                <a:close/>
              </a:path>
              <a:path extrusionOk="0" h="9118600" w="8128000">
                <a:moveTo>
                  <a:pt x="4039224" y="7150100"/>
                </a:moveTo>
                <a:lnTo>
                  <a:pt x="4028975" y="7150100"/>
                </a:lnTo>
                <a:lnTo>
                  <a:pt x="4028975" y="8077200"/>
                </a:lnTo>
                <a:lnTo>
                  <a:pt x="4012935" y="8089900"/>
                </a:lnTo>
                <a:lnTo>
                  <a:pt x="4000010" y="8102600"/>
                </a:lnTo>
                <a:lnTo>
                  <a:pt x="3991385" y="8115300"/>
                </a:lnTo>
                <a:lnTo>
                  <a:pt x="3988246" y="8128000"/>
                </a:lnTo>
                <a:lnTo>
                  <a:pt x="4081541" y="8128000"/>
                </a:lnTo>
                <a:lnTo>
                  <a:pt x="4078261" y="8115300"/>
                </a:lnTo>
                <a:lnTo>
                  <a:pt x="4069269" y="8102600"/>
                </a:lnTo>
                <a:lnTo>
                  <a:pt x="4055834" y="8089900"/>
                </a:lnTo>
                <a:lnTo>
                  <a:pt x="4039224" y="8077200"/>
                </a:lnTo>
                <a:lnTo>
                  <a:pt x="4039224" y="7150100"/>
                </a:lnTo>
                <a:close/>
              </a:path>
              <a:path extrusionOk="0" h="9118600" w="8128000">
                <a:moveTo>
                  <a:pt x="5098684" y="7150100"/>
                </a:moveTo>
                <a:lnTo>
                  <a:pt x="5088460" y="7150100"/>
                </a:lnTo>
                <a:lnTo>
                  <a:pt x="5088460" y="8077200"/>
                </a:lnTo>
                <a:lnTo>
                  <a:pt x="5072271" y="8089900"/>
                </a:lnTo>
                <a:lnTo>
                  <a:pt x="5059215" y="8102600"/>
                </a:lnTo>
                <a:lnTo>
                  <a:pt x="5050498" y="8115300"/>
                </a:lnTo>
                <a:lnTo>
                  <a:pt x="5047325" y="8128000"/>
                </a:lnTo>
                <a:lnTo>
                  <a:pt x="5140606" y="8128000"/>
                </a:lnTo>
                <a:lnTo>
                  <a:pt x="5137363" y="8115300"/>
                </a:lnTo>
                <a:lnTo>
                  <a:pt x="5128465" y="8102600"/>
                </a:lnTo>
                <a:lnTo>
                  <a:pt x="5115157" y="8089900"/>
                </a:lnTo>
                <a:lnTo>
                  <a:pt x="5098684" y="8077200"/>
                </a:lnTo>
                <a:lnTo>
                  <a:pt x="5098684" y="7150100"/>
                </a:lnTo>
                <a:close/>
              </a:path>
              <a:path extrusionOk="0" h="9118600" w="8128000">
                <a:moveTo>
                  <a:pt x="6158156" y="7150100"/>
                </a:moveTo>
                <a:lnTo>
                  <a:pt x="6147932" y="7150100"/>
                </a:lnTo>
                <a:lnTo>
                  <a:pt x="6147932" y="8077200"/>
                </a:lnTo>
                <a:lnTo>
                  <a:pt x="6131599" y="8089900"/>
                </a:lnTo>
                <a:lnTo>
                  <a:pt x="6118413" y="8102600"/>
                </a:lnTo>
                <a:lnTo>
                  <a:pt x="6109601" y="8115300"/>
                </a:lnTo>
                <a:lnTo>
                  <a:pt x="6106390" y="8128000"/>
                </a:lnTo>
                <a:lnTo>
                  <a:pt x="6199685" y="8128000"/>
                </a:lnTo>
                <a:lnTo>
                  <a:pt x="6196475" y="8115300"/>
                </a:lnTo>
                <a:lnTo>
                  <a:pt x="6187664" y="8102600"/>
                </a:lnTo>
                <a:lnTo>
                  <a:pt x="6174482" y="8089900"/>
                </a:lnTo>
                <a:lnTo>
                  <a:pt x="6158156" y="8077200"/>
                </a:lnTo>
                <a:lnTo>
                  <a:pt x="6158156" y="7150100"/>
                </a:lnTo>
                <a:close/>
              </a:path>
              <a:path extrusionOk="0" h="9118600" w="8128000">
                <a:moveTo>
                  <a:pt x="7217628" y="7150100"/>
                </a:moveTo>
                <a:lnTo>
                  <a:pt x="7207404" y="7150100"/>
                </a:lnTo>
                <a:lnTo>
                  <a:pt x="7207404" y="8077200"/>
                </a:lnTo>
                <a:lnTo>
                  <a:pt x="7190929" y="8089900"/>
                </a:lnTo>
                <a:lnTo>
                  <a:pt x="7177616" y="8102600"/>
                </a:lnTo>
                <a:lnTo>
                  <a:pt x="7168714" y="8115300"/>
                </a:lnTo>
                <a:lnTo>
                  <a:pt x="7165469" y="8128000"/>
                </a:lnTo>
                <a:lnTo>
                  <a:pt x="7258750" y="8128000"/>
                </a:lnTo>
                <a:lnTo>
                  <a:pt x="7255577" y="8115300"/>
                </a:lnTo>
                <a:lnTo>
                  <a:pt x="7246862" y="8102600"/>
                </a:lnTo>
                <a:lnTo>
                  <a:pt x="7233810" y="8089900"/>
                </a:lnTo>
                <a:lnTo>
                  <a:pt x="7217628" y="8077200"/>
                </a:lnTo>
                <a:lnTo>
                  <a:pt x="7217628" y="7150100"/>
                </a:lnTo>
                <a:close/>
              </a:path>
              <a:path extrusionOk="0" h="9118600" w="8128000">
                <a:moveTo>
                  <a:pt x="899924" y="7112000"/>
                </a:moveTo>
                <a:lnTo>
                  <a:pt x="808484" y="7112000"/>
                </a:lnTo>
                <a:lnTo>
                  <a:pt x="813816" y="7137400"/>
                </a:lnTo>
                <a:lnTo>
                  <a:pt x="823194" y="7137400"/>
                </a:lnTo>
                <a:lnTo>
                  <a:pt x="835748" y="7150100"/>
                </a:lnTo>
                <a:lnTo>
                  <a:pt x="874662" y="7150100"/>
                </a:lnTo>
                <a:lnTo>
                  <a:pt x="886276" y="7137400"/>
                </a:lnTo>
                <a:lnTo>
                  <a:pt x="894945" y="7124700"/>
                </a:lnTo>
                <a:lnTo>
                  <a:pt x="899924" y="7112000"/>
                </a:lnTo>
                <a:close/>
              </a:path>
              <a:path extrusionOk="0" h="9118600" w="8128000">
                <a:moveTo>
                  <a:pt x="1962457" y="7112000"/>
                </a:moveTo>
                <a:lnTo>
                  <a:pt x="1871029" y="7112000"/>
                </a:lnTo>
                <a:lnTo>
                  <a:pt x="1876014" y="7124700"/>
                </a:lnTo>
                <a:lnTo>
                  <a:pt x="1884680" y="7137400"/>
                </a:lnTo>
                <a:lnTo>
                  <a:pt x="1896288" y="7150100"/>
                </a:lnTo>
                <a:lnTo>
                  <a:pt x="1935184" y="7150100"/>
                </a:lnTo>
                <a:lnTo>
                  <a:pt x="1947733" y="7137400"/>
                </a:lnTo>
                <a:lnTo>
                  <a:pt x="1957112" y="7137400"/>
                </a:lnTo>
                <a:lnTo>
                  <a:pt x="1962457" y="7112000"/>
                </a:lnTo>
                <a:close/>
              </a:path>
              <a:path extrusionOk="0" h="9118600" w="8128000">
                <a:moveTo>
                  <a:pt x="3021548" y="7112000"/>
                </a:moveTo>
                <a:lnTo>
                  <a:pt x="2930108" y="7112000"/>
                </a:lnTo>
                <a:lnTo>
                  <a:pt x="2935127" y="7124700"/>
                </a:lnTo>
                <a:lnTo>
                  <a:pt x="2943884" y="7137400"/>
                </a:lnTo>
                <a:lnTo>
                  <a:pt x="2955618" y="7150100"/>
                </a:lnTo>
                <a:lnTo>
                  <a:pt x="2994525" y="7150100"/>
                </a:lnTo>
                <a:lnTo>
                  <a:pt x="3006957" y="7137400"/>
                </a:lnTo>
                <a:lnTo>
                  <a:pt x="3016249" y="7137400"/>
                </a:lnTo>
                <a:lnTo>
                  <a:pt x="3021548" y="7112000"/>
                </a:lnTo>
                <a:close/>
              </a:path>
              <a:path extrusionOk="0" h="9118600" w="8128000">
                <a:moveTo>
                  <a:pt x="4080626" y="7112000"/>
                </a:moveTo>
                <a:lnTo>
                  <a:pt x="3989161" y="7112000"/>
                </a:lnTo>
                <a:lnTo>
                  <a:pt x="3994203" y="7124700"/>
                </a:lnTo>
                <a:lnTo>
                  <a:pt x="4003039" y="7137400"/>
                </a:lnTo>
                <a:lnTo>
                  <a:pt x="4014889" y="7150100"/>
                </a:lnTo>
                <a:lnTo>
                  <a:pt x="4053855" y="7150100"/>
                </a:lnTo>
                <a:lnTo>
                  <a:pt x="4066193" y="7137400"/>
                </a:lnTo>
                <a:lnTo>
                  <a:pt x="4075397" y="7137400"/>
                </a:lnTo>
                <a:lnTo>
                  <a:pt x="4080626" y="7112000"/>
                </a:lnTo>
                <a:close/>
              </a:path>
              <a:path extrusionOk="0" h="9118600" w="8128000">
                <a:moveTo>
                  <a:pt x="5139717" y="7112000"/>
                </a:moveTo>
                <a:lnTo>
                  <a:pt x="5048214" y="7112000"/>
                </a:lnTo>
                <a:lnTo>
                  <a:pt x="5053270" y="7124700"/>
                </a:lnTo>
                <a:lnTo>
                  <a:pt x="5062193" y="7137400"/>
                </a:lnTo>
                <a:lnTo>
                  <a:pt x="5074188" y="7150100"/>
                </a:lnTo>
                <a:lnTo>
                  <a:pt x="5113228" y="7150100"/>
                </a:lnTo>
                <a:lnTo>
                  <a:pt x="5125468" y="7137400"/>
                </a:lnTo>
                <a:lnTo>
                  <a:pt x="5134574" y="7124700"/>
                </a:lnTo>
                <a:lnTo>
                  <a:pt x="5139717" y="7112000"/>
                </a:lnTo>
                <a:close/>
              </a:path>
              <a:path extrusionOk="0" h="9118600" w="8128000">
                <a:moveTo>
                  <a:pt x="6198821" y="7112000"/>
                </a:moveTo>
                <a:lnTo>
                  <a:pt x="6107267" y="7112000"/>
                </a:lnTo>
                <a:lnTo>
                  <a:pt x="6112312" y="7124700"/>
                </a:lnTo>
                <a:lnTo>
                  <a:pt x="6121318" y="7137400"/>
                </a:lnTo>
                <a:lnTo>
                  <a:pt x="6133465" y="7150100"/>
                </a:lnTo>
                <a:lnTo>
                  <a:pt x="6172623" y="7150100"/>
                </a:lnTo>
                <a:lnTo>
                  <a:pt x="6184770" y="7137400"/>
                </a:lnTo>
                <a:lnTo>
                  <a:pt x="6193776" y="7124700"/>
                </a:lnTo>
                <a:lnTo>
                  <a:pt x="6198821" y="7112000"/>
                </a:lnTo>
                <a:close/>
              </a:path>
              <a:path extrusionOk="0" h="9118600" w="8128000">
                <a:moveTo>
                  <a:pt x="7257925" y="7112000"/>
                </a:moveTo>
                <a:lnTo>
                  <a:pt x="7166294" y="7112000"/>
                </a:lnTo>
                <a:lnTo>
                  <a:pt x="7171330" y="7124700"/>
                </a:lnTo>
                <a:lnTo>
                  <a:pt x="7180425" y="7137400"/>
                </a:lnTo>
                <a:lnTo>
                  <a:pt x="7192732" y="7150100"/>
                </a:lnTo>
                <a:lnTo>
                  <a:pt x="7232032" y="7150100"/>
                </a:lnTo>
                <a:lnTo>
                  <a:pt x="7244091" y="7137400"/>
                </a:lnTo>
                <a:lnTo>
                  <a:pt x="7252993" y="7124700"/>
                </a:lnTo>
                <a:lnTo>
                  <a:pt x="7257925" y="7112000"/>
                </a:lnTo>
                <a:close/>
              </a:path>
              <a:path extrusionOk="0" h="9118600" w="8128000">
                <a:moveTo>
                  <a:pt x="888813" y="7073900"/>
                </a:moveTo>
                <a:lnTo>
                  <a:pt x="820584" y="7073900"/>
                </a:lnTo>
                <a:lnTo>
                  <a:pt x="811387" y="7086600"/>
                </a:lnTo>
                <a:lnTo>
                  <a:pt x="807684" y="7112000"/>
                </a:lnTo>
                <a:lnTo>
                  <a:pt x="900711" y="7112000"/>
                </a:lnTo>
                <a:lnTo>
                  <a:pt x="897299" y="7086600"/>
                </a:lnTo>
                <a:lnTo>
                  <a:pt x="888813" y="7073900"/>
                </a:lnTo>
                <a:close/>
              </a:path>
              <a:path extrusionOk="0" h="9118600" w="8128000">
                <a:moveTo>
                  <a:pt x="1950376" y="7073900"/>
                </a:moveTo>
                <a:lnTo>
                  <a:pt x="1882115" y="7073900"/>
                </a:lnTo>
                <a:lnTo>
                  <a:pt x="1873635" y="7086600"/>
                </a:lnTo>
                <a:lnTo>
                  <a:pt x="1870242" y="7112000"/>
                </a:lnTo>
                <a:lnTo>
                  <a:pt x="1963257" y="7112000"/>
                </a:lnTo>
                <a:lnTo>
                  <a:pt x="1959568" y="7086600"/>
                </a:lnTo>
                <a:lnTo>
                  <a:pt x="1950376" y="7073900"/>
                </a:lnTo>
                <a:close/>
              </a:path>
              <a:path extrusionOk="0" h="9118600" w="8128000">
                <a:moveTo>
                  <a:pt x="3009569" y="7073900"/>
                </a:moveTo>
                <a:lnTo>
                  <a:pt x="2941336" y="7073900"/>
                </a:lnTo>
                <a:lnTo>
                  <a:pt x="2932760" y="7086600"/>
                </a:lnTo>
                <a:lnTo>
                  <a:pt x="2929308" y="7112000"/>
                </a:lnTo>
                <a:lnTo>
                  <a:pt x="3022322" y="7112000"/>
                </a:lnTo>
                <a:lnTo>
                  <a:pt x="3018668" y="7086600"/>
                </a:lnTo>
                <a:lnTo>
                  <a:pt x="3009569" y="7073900"/>
                </a:lnTo>
                <a:close/>
              </a:path>
              <a:path extrusionOk="0" h="9118600" w="8128000">
                <a:moveTo>
                  <a:pt x="4068707" y="7073900"/>
                </a:moveTo>
                <a:lnTo>
                  <a:pt x="4000553" y="7073900"/>
                </a:lnTo>
                <a:lnTo>
                  <a:pt x="3991899" y="7086600"/>
                </a:lnTo>
                <a:lnTo>
                  <a:pt x="3988399" y="7112000"/>
                </a:lnTo>
                <a:lnTo>
                  <a:pt x="4081388" y="7112000"/>
                </a:lnTo>
                <a:lnTo>
                  <a:pt x="4077729" y="7086600"/>
                </a:lnTo>
                <a:lnTo>
                  <a:pt x="4068707" y="7073900"/>
                </a:lnTo>
                <a:close/>
              </a:path>
              <a:path extrusionOk="0" h="9118600" w="8128000">
                <a:moveTo>
                  <a:pt x="5127835" y="7073900"/>
                </a:moveTo>
                <a:lnTo>
                  <a:pt x="5059831" y="7073900"/>
                </a:lnTo>
                <a:lnTo>
                  <a:pt x="5051080" y="7086600"/>
                </a:lnTo>
                <a:lnTo>
                  <a:pt x="5047490" y="7112000"/>
                </a:lnTo>
                <a:lnTo>
                  <a:pt x="5140441" y="7112000"/>
                </a:lnTo>
                <a:lnTo>
                  <a:pt x="5136772" y="7086600"/>
                </a:lnTo>
                <a:lnTo>
                  <a:pt x="5127835" y="7073900"/>
                </a:lnTo>
                <a:close/>
              </a:path>
              <a:path extrusionOk="0" h="9118600" w="8128000">
                <a:moveTo>
                  <a:pt x="6186939" y="7073900"/>
                </a:moveTo>
                <a:lnTo>
                  <a:pt x="6119133" y="7073900"/>
                </a:lnTo>
                <a:lnTo>
                  <a:pt x="6110283" y="7086600"/>
                </a:lnTo>
                <a:lnTo>
                  <a:pt x="6106594" y="7112000"/>
                </a:lnTo>
                <a:lnTo>
                  <a:pt x="6199481" y="7112000"/>
                </a:lnTo>
                <a:lnTo>
                  <a:pt x="6195787" y="7086600"/>
                </a:lnTo>
                <a:lnTo>
                  <a:pt x="6186939" y="7073900"/>
                </a:lnTo>
                <a:close/>
              </a:path>
              <a:path extrusionOk="0" h="9118600" w="8128000">
                <a:moveTo>
                  <a:pt x="7246014" y="7073900"/>
                </a:moveTo>
                <a:lnTo>
                  <a:pt x="7178459" y="7073900"/>
                </a:lnTo>
                <a:lnTo>
                  <a:pt x="7169508" y="7086600"/>
                </a:lnTo>
                <a:lnTo>
                  <a:pt x="7165697" y="7112000"/>
                </a:lnTo>
                <a:lnTo>
                  <a:pt x="7258522" y="7112000"/>
                </a:lnTo>
                <a:lnTo>
                  <a:pt x="7254781" y="7086600"/>
                </a:lnTo>
                <a:lnTo>
                  <a:pt x="7246014" y="7073900"/>
                </a:lnTo>
                <a:close/>
              </a:path>
              <a:path extrusionOk="0" h="9118600" w="8128000">
                <a:moveTo>
                  <a:pt x="860846" y="6134100"/>
                </a:moveTo>
                <a:lnTo>
                  <a:pt x="850610" y="6134100"/>
                </a:lnTo>
                <a:lnTo>
                  <a:pt x="850610" y="7061200"/>
                </a:lnTo>
                <a:lnTo>
                  <a:pt x="834062" y="7073900"/>
                </a:lnTo>
                <a:lnTo>
                  <a:pt x="876310" y="7073900"/>
                </a:lnTo>
                <a:lnTo>
                  <a:pt x="860846" y="7061200"/>
                </a:lnTo>
                <a:lnTo>
                  <a:pt x="860846" y="6134100"/>
                </a:lnTo>
                <a:close/>
              </a:path>
              <a:path extrusionOk="0" h="9118600" w="8128000">
                <a:moveTo>
                  <a:pt x="1920331" y="6134100"/>
                </a:moveTo>
                <a:lnTo>
                  <a:pt x="1910095" y="6134100"/>
                </a:lnTo>
                <a:lnTo>
                  <a:pt x="1910095" y="7061200"/>
                </a:lnTo>
                <a:lnTo>
                  <a:pt x="1894622" y="7073900"/>
                </a:lnTo>
                <a:lnTo>
                  <a:pt x="1936893" y="7073900"/>
                </a:lnTo>
                <a:lnTo>
                  <a:pt x="1920331" y="7061200"/>
                </a:lnTo>
                <a:lnTo>
                  <a:pt x="1920331" y="6134100"/>
                </a:lnTo>
                <a:close/>
              </a:path>
              <a:path extrusionOk="0" h="9118600" w="8128000">
                <a:moveTo>
                  <a:pt x="2979803" y="6134100"/>
                </a:moveTo>
                <a:lnTo>
                  <a:pt x="2969567" y="6134100"/>
                </a:lnTo>
                <a:lnTo>
                  <a:pt x="2969567" y="7061200"/>
                </a:lnTo>
                <a:lnTo>
                  <a:pt x="2953963" y="7073900"/>
                </a:lnTo>
                <a:lnTo>
                  <a:pt x="2996216" y="7073900"/>
                </a:lnTo>
                <a:lnTo>
                  <a:pt x="2979803" y="7061200"/>
                </a:lnTo>
                <a:lnTo>
                  <a:pt x="2979803" y="6134100"/>
                </a:lnTo>
                <a:close/>
              </a:path>
              <a:path extrusionOk="0" h="9118600" w="8128000">
                <a:moveTo>
                  <a:pt x="4039224" y="6134100"/>
                </a:moveTo>
                <a:lnTo>
                  <a:pt x="4028975" y="6134100"/>
                </a:lnTo>
                <a:lnTo>
                  <a:pt x="4028975" y="7061200"/>
                </a:lnTo>
                <a:lnTo>
                  <a:pt x="4013273" y="7073900"/>
                </a:lnTo>
                <a:lnTo>
                  <a:pt x="4055485" y="7073900"/>
                </a:lnTo>
                <a:lnTo>
                  <a:pt x="4039224" y="7061200"/>
                </a:lnTo>
                <a:lnTo>
                  <a:pt x="4039224" y="6134100"/>
                </a:lnTo>
                <a:close/>
              </a:path>
              <a:path extrusionOk="0" h="9118600" w="8128000">
                <a:moveTo>
                  <a:pt x="5098684" y="6134100"/>
                </a:moveTo>
                <a:lnTo>
                  <a:pt x="5088460" y="6134100"/>
                </a:lnTo>
                <a:lnTo>
                  <a:pt x="5088460" y="7061200"/>
                </a:lnTo>
                <a:lnTo>
                  <a:pt x="5072654" y="7073900"/>
                </a:lnTo>
                <a:lnTo>
                  <a:pt x="5114761" y="7073900"/>
                </a:lnTo>
                <a:lnTo>
                  <a:pt x="5098684" y="7061200"/>
                </a:lnTo>
                <a:lnTo>
                  <a:pt x="5098684" y="6134100"/>
                </a:lnTo>
                <a:close/>
              </a:path>
              <a:path extrusionOk="0" h="9118600" w="8128000">
                <a:moveTo>
                  <a:pt x="6158156" y="6134100"/>
                </a:moveTo>
                <a:lnTo>
                  <a:pt x="6147932" y="6134100"/>
                </a:lnTo>
                <a:lnTo>
                  <a:pt x="6147932" y="7061200"/>
                </a:lnTo>
                <a:lnTo>
                  <a:pt x="6132049" y="7073900"/>
                </a:lnTo>
                <a:lnTo>
                  <a:pt x="6174030" y="7073900"/>
                </a:lnTo>
                <a:lnTo>
                  <a:pt x="6158156" y="7061200"/>
                </a:lnTo>
                <a:lnTo>
                  <a:pt x="6158156" y="6134100"/>
                </a:lnTo>
                <a:close/>
              </a:path>
              <a:path extrusionOk="0" h="9118600" w="8128000">
                <a:moveTo>
                  <a:pt x="7217628" y="6134100"/>
                </a:moveTo>
                <a:lnTo>
                  <a:pt x="7207404" y="6134100"/>
                </a:lnTo>
                <a:lnTo>
                  <a:pt x="7207404" y="7061200"/>
                </a:lnTo>
                <a:lnTo>
                  <a:pt x="7191456" y="7073900"/>
                </a:lnTo>
                <a:lnTo>
                  <a:pt x="7233278" y="7073900"/>
                </a:lnTo>
                <a:lnTo>
                  <a:pt x="7217628" y="7061200"/>
                </a:lnTo>
                <a:lnTo>
                  <a:pt x="7217628" y="6134100"/>
                </a:lnTo>
                <a:close/>
              </a:path>
              <a:path extrusionOk="0" h="9118600" w="8128000">
                <a:moveTo>
                  <a:pt x="900292" y="6096000"/>
                </a:moveTo>
                <a:lnTo>
                  <a:pt x="808103" y="6096000"/>
                </a:lnTo>
                <a:lnTo>
                  <a:pt x="812718" y="6108700"/>
                </a:lnTo>
                <a:lnTo>
                  <a:pt x="821998" y="6121400"/>
                </a:lnTo>
                <a:lnTo>
                  <a:pt x="834958" y="6134100"/>
                </a:lnTo>
                <a:lnTo>
                  <a:pt x="875432" y="6134100"/>
                </a:lnTo>
                <a:lnTo>
                  <a:pt x="887437" y="6121400"/>
                </a:lnTo>
                <a:lnTo>
                  <a:pt x="896008" y="6108700"/>
                </a:lnTo>
                <a:lnTo>
                  <a:pt x="900292" y="6096000"/>
                </a:lnTo>
                <a:close/>
              </a:path>
              <a:path extrusionOk="0" h="9118600" w="8128000">
                <a:moveTo>
                  <a:pt x="1962850" y="6096000"/>
                </a:moveTo>
                <a:lnTo>
                  <a:pt x="1870648" y="6096000"/>
                </a:lnTo>
                <a:lnTo>
                  <a:pt x="1874933" y="6108700"/>
                </a:lnTo>
                <a:lnTo>
                  <a:pt x="1883504" y="6121400"/>
                </a:lnTo>
                <a:lnTo>
                  <a:pt x="1895509" y="6134100"/>
                </a:lnTo>
                <a:lnTo>
                  <a:pt x="1935985" y="6134100"/>
                </a:lnTo>
                <a:lnTo>
                  <a:pt x="1948949" y="6121400"/>
                </a:lnTo>
                <a:lnTo>
                  <a:pt x="1958234" y="6108700"/>
                </a:lnTo>
                <a:lnTo>
                  <a:pt x="1962850" y="6096000"/>
                </a:lnTo>
                <a:close/>
              </a:path>
              <a:path extrusionOk="0" h="9118600" w="8128000">
                <a:moveTo>
                  <a:pt x="3021916" y="6096000"/>
                </a:moveTo>
                <a:lnTo>
                  <a:pt x="2929714" y="6096000"/>
                </a:lnTo>
                <a:lnTo>
                  <a:pt x="2934048" y="6108700"/>
                </a:lnTo>
                <a:lnTo>
                  <a:pt x="2942716" y="6121400"/>
                </a:lnTo>
                <a:lnTo>
                  <a:pt x="2954846" y="6134100"/>
                </a:lnTo>
                <a:lnTo>
                  <a:pt x="2995316" y="6134100"/>
                </a:lnTo>
                <a:lnTo>
                  <a:pt x="3008156" y="6121400"/>
                </a:lnTo>
                <a:lnTo>
                  <a:pt x="3017347" y="6108700"/>
                </a:lnTo>
                <a:lnTo>
                  <a:pt x="3021916" y="6096000"/>
                </a:lnTo>
                <a:close/>
              </a:path>
              <a:path extrusionOk="0" h="9118600" w="8128000">
                <a:moveTo>
                  <a:pt x="4080994" y="6096000"/>
                </a:moveTo>
                <a:lnTo>
                  <a:pt x="3988792" y="6096000"/>
                </a:lnTo>
                <a:lnTo>
                  <a:pt x="3993162" y="6108700"/>
                </a:lnTo>
                <a:lnTo>
                  <a:pt x="4001907" y="6121400"/>
                </a:lnTo>
                <a:lnTo>
                  <a:pt x="4014140" y="6134100"/>
                </a:lnTo>
                <a:lnTo>
                  <a:pt x="4054611" y="6134100"/>
                </a:lnTo>
                <a:lnTo>
                  <a:pt x="4067344" y="6121400"/>
                </a:lnTo>
                <a:lnTo>
                  <a:pt x="4076459" y="6108700"/>
                </a:lnTo>
                <a:lnTo>
                  <a:pt x="4080994" y="6096000"/>
                </a:lnTo>
                <a:close/>
              </a:path>
              <a:path extrusionOk="0" h="9118600" w="8128000">
                <a:moveTo>
                  <a:pt x="5140060" y="6096000"/>
                </a:moveTo>
                <a:lnTo>
                  <a:pt x="5047884" y="6096000"/>
                </a:lnTo>
                <a:lnTo>
                  <a:pt x="5052293" y="6108700"/>
                </a:lnTo>
                <a:lnTo>
                  <a:pt x="5061128" y="6121400"/>
                </a:lnTo>
                <a:lnTo>
                  <a:pt x="5073485" y="6134100"/>
                </a:lnTo>
                <a:lnTo>
                  <a:pt x="5113939" y="6134100"/>
                </a:lnTo>
                <a:lnTo>
                  <a:pt x="5126544" y="6121400"/>
                </a:lnTo>
                <a:lnTo>
                  <a:pt x="5135563" y="6108700"/>
                </a:lnTo>
                <a:lnTo>
                  <a:pt x="5140060" y="6096000"/>
                </a:lnTo>
                <a:close/>
              </a:path>
              <a:path extrusionOk="0" h="9118600" w="8128000">
                <a:moveTo>
                  <a:pt x="6199126" y="6096000"/>
                </a:moveTo>
                <a:lnTo>
                  <a:pt x="6106949" y="6096000"/>
                </a:lnTo>
                <a:lnTo>
                  <a:pt x="6111406" y="6108700"/>
                </a:lnTo>
                <a:lnTo>
                  <a:pt x="6120335" y="6121400"/>
                </a:lnTo>
                <a:lnTo>
                  <a:pt x="6132817" y="6134100"/>
                </a:lnTo>
                <a:lnTo>
                  <a:pt x="6173264" y="6134100"/>
                </a:lnTo>
                <a:lnTo>
                  <a:pt x="6185742" y="6121400"/>
                </a:lnTo>
                <a:lnTo>
                  <a:pt x="6194669" y="6108700"/>
                </a:lnTo>
                <a:lnTo>
                  <a:pt x="6199126" y="6096000"/>
                </a:lnTo>
                <a:close/>
              </a:path>
              <a:path extrusionOk="0" h="9118600" w="8128000">
                <a:moveTo>
                  <a:pt x="7258204" y="6096000"/>
                </a:moveTo>
                <a:lnTo>
                  <a:pt x="7166028" y="6096000"/>
                </a:lnTo>
                <a:lnTo>
                  <a:pt x="7170539" y="6108700"/>
                </a:lnTo>
                <a:lnTo>
                  <a:pt x="7179563" y="6121400"/>
                </a:lnTo>
                <a:lnTo>
                  <a:pt x="7192163" y="6134100"/>
                </a:lnTo>
                <a:lnTo>
                  <a:pt x="7232585" y="6134100"/>
                </a:lnTo>
                <a:lnTo>
                  <a:pt x="7244931" y="6121400"/>
                </a:lnTo>
                <a:lnTo>
                  <a:pt x="7253770" y="6108700"/>
                </a:lnTo>
                <a:lnTo>
                  <a:pt x="7258204" y="6096000"/>
                </a:lnTo>
                <a:close/>
              </a:path>
              <a:path extrusionOk="0" h="9118600" w="8128000">
                <a:moveTo>
                  <a:pt x="8128000" y="6083300"/>
                </a:moveTo>
                <a:lnTo>
                  <a:pt x="0" y="6083300"/>
                </a:lnTo>
                <a:lnTo>
                  <a:pt x="0" y="6096000"/>
                </a:lnTo>
                <a:lnTo>
                  <a:pt x="8128000" y="6096000"/>
                </a:lnTo>
                <a:lnTo>
                  <a:pt x="8128000" y="6083300"/>
                </a:lnTo>
                <a:close/>
              </a:path>
              <a:path extrusionOk="0" h="9118600" w="8128000">
                <a:moveTo>
                  <a:pt x="875504" y="6045200"/>
                </a:moveTo>
                <a:lnTo>
                  <a:pt x="834895" y="6045200"/>
                </a:lnTo>
                <a:lnTo>
                  <a:pt x="821895" y="6057900"/>
                </a:lnTo>
                <a:lnTo>
                  <a:pt x="812619" y="6070600"/>
                </a:lnTo>
                <a:lnTo>
                  <a:pt x="808077" y="6083300"/>
                </a:lnTo>
                <a:lnTo>
                  <a:pt x="900318" y="6083300"/>
                </a:lnTo>
                <a:lnTo>
                  <a:pt x="896104" y="6070600"/>
                </a:lnTo>
                <a:lnTo>
                  <a:pt x="887545" y="6057900"/>
                </a:lnTo>
                <a:lnTo>
                  <a:pt x="875504" y="6045200"/>
                </a:lnTo>
                <a:close/>
              </a:path>
              <a:path extrusionOk="0" h="9118600" w="8128000">
                <a:moveTo>
                  <a:pt x="1936056" y="6045200"/>
                </a:moveTo>
                <a:lnTo>
                  <a:pt x="1895448" y="6045200"/>
                </a:lnTo>
                <a:lnTo>
                  <a:pt x="1883406" y="6057900"/>
                </a:lnTo>
                <a:lnTo>
                  <a:pt x="1874840" y="6070600"/>
                </a:lnTo>
                <a:lnTo>
                  <a:pt x="1870623" y="6083300"/>
                </a:lnTo>
                <a:lnTo>
                  <a:pt x="1962876" y="6083300"/>
                </a:lnTo>
                <a:lnTo>
                  <a:pt x="1958330" y="6070600"/>
                </a:lnTo>
                <a:lnTo>
                  <a:pt x="1949057" y="6057900"/>
                </a:lnTo>
                <a:lnTo>
                  <a:pt x="1936056" y="6045200"/>
                </a:lnTo>
                <a:close/>
              </a:path>
              <a:path extrusionOk="0" h="9118600" w="8128000">
                <a:moveTo>
                  <a:pt x="2995390" y="6045200"/>
                </a:moveTo>
                <a:lnTo>
                  <a:pt x="2954774" y="6045200"/>
                </a:lnTo>
                <a:lnTo>
                  <a:pt x="2942608" y="6057900"/>
                </a:lnTo>
                <a:lnTo>
                  <a:pt x="2933952" y="6070600"/>
                </a:lnTo>
                <a:lnTo>
                  <a:pt x="2929689" y="6083300"/>
                </a:lnTo>
                <a:lnTo>
                  <a:pt x="3021941" y="6083300"/>
                </a:lnTo>
                <a:lnTo>
                  <a:pt x="3017449" y="6070600"/>
                </a:lnTo>
                <a:lnTo>
                  <a:pt x="3008268" y="6057900"/>
                </a:lnTo>
                <a:lnTo>
                  <a:pt x="2995390" y="6045200"/>
                </a:lnTo>
                <a:close/>
              </a:path>
              <a:path extrusionOk="0" h="9118600" w="8128000">
                <a:moveTo>
                  <a:pt x="4054688" y="6045200"/>
                </a:moveTo>
                <a:lnTo>
                  <a:pt x="4014068" y="6045200"/>
                </a:lnTo>
                <a:lnTo>
                  <a:pt x="4001799" y="6057900"/>
                </a:lnTo>
                <a:lnTo>
                  <a:pt x="3993065" y="6070600"/>
                </a:lnTo>
                <a:lnTo>
                  <a:pt x="3988767" y="6083300"/>
                </a:lnTo>
                <a:lnTo>
                  <a:pt x="4081033" y="6083300"/>
                </a:lnTo>
                <a:lnTo>
                  <a:pt x="4076563" y="6070600"/>
                </a:lnTo>
                <a:lnTo>
                  <a:pt x="4067458" y="6057900"/>
                </a:lnTo>
                <a:lnTo>
                  <a:pt x="4054688" y="6045200"/>
                </a:lnTo>
                <a:close/>
              </a:path>
              <a:path extrusionOk="0" h="9118600" w="8128000">
                <a:moveTo>
                  <a:pt x="5114016" y="6045200"/>
                </a:moveTo>
                <a:lnTo>
                  <a:pt x="5073397" y="6045200"/>
                </a:lnTo>
                <a:lnTo>
                  <a:pt x="5060993" y="6057900"/>
                </a:lnTo>
                <a:lnTo>
                  <a:pt x="5052166" y="6070600"/>
                </a:lnTo>
                <a:lnTo>
                  <a:pt x="5047833" y="6083300"/>
                </a:lnTo>
                <a:lnTo>
                  <a:pt x="5140098" y="6083300"/>
                </a:lnTo>
                <a:lnTo>
                  <a:pt x="5135681" y="6070600"/>
                </a:lnTo>
                <a:lnTo>
                  <a:pt x="5126668" y="6057900"/>
                </a:lnTo>
                <a:lnTo>
                  <a:pt x="5114016" y="6045200"/>
                </a:lnTo>
                <a:close/>
              </a:path>
              <a:path extrusionOk="0" h="9118600" w="8128000">
                <a:moveTo>
                  <a:pt x="6173356" y="6045200"/>
                </a:moveTo>
                <a:lnTo>
                  <a:pt x="6132727" y="6045200"/>
                </a:lnTo>
                <a:lnTo>
                  <a:pt x="6120195" y="6057900"/>
                </a:lnTo>
                <a:lnTo>
                  <a:pt x="6111274" y="6070600"/>
                </a:lnTo>
                <a:lnTo>
                  <a:pt x="6106898" y="6083300"/>
                </a:lnTo>
                <a:lnTo>
                  <a:pt x="6199177" y="6083300"/>
                </a:lnTo>
                <a:lnTo>
                  <a:pt x="6194807" y="6070600"/>
                </a:lnTo>
                <a:lnTo>
                  <a:pt x="6185886" y="6057900"/>
                </a:lnTo>
                <a:lnTo>
                  <a:pt x="6173356" y="6045200"/>
                </a:lnTo>
                <a:close/>
              </a:path>
              <a:path extrusionOk="0" h="9118600" w="8128000">
                <a:moveTo>
                  <a:pt x="7232702" y="6045200"/>
                </a:moveTo>
                <a:lnTo>
                  <a:pt x="7192048" y="6045200"/>
                </a:lnTo>
                <a:lnTo>
                  <a:pt x="7179385" y="6057900"/>
                </a:lnTo>
                <a:lnTo>
                  <a:pt x="7170375" y="6070600"/>
                </a:lnTo>
                <a:lnTo>
                  <a:pt x="7165977" y="6083300"/>
                </a:lnTo>
                <a:lnTo>
                  <a:pt x="7258242" y="6083300"/>
                </a:lnTo>
                <a:lnTo>
                  <a:pt x="7253934" y="6070600"/>
                </a:lnTo>
                <a:lnTo>
                  <a:pt x="7245112" y="6057900"/>
                </a:lnTo>
                <a:lnTo>
                  <a:pt x="7232702" y="6045200"/>
                </a:lnTo>
                <a:close/>
              </a:path>
              <a:path extrusionOk="0" h="9118600" w="8128000">
                <a:moveTo>
                  <a:pt x="900673" y="5067300"/>
                </a:moveTo>
                <a:lnTo>
                  <a:pt x="807722" y="5067300"/>
                </a:lnTo>
                <a:lnTo>
                  <a:pt x="811498" y="5092700"/>
                </a:lnTo>
                <a:lnTo>
                  <a:pt x="820698" y="5105400"/>
                </a:lnTo>
                <a:lnTo>
                  <a:pt x="834132" y="5118100"/>
                </a:lnTo>
                <a:lnTo>
                  <a:pt x="850610" y="5118100"/>
                </a:lnTo>
                <a:lnTo>
                  <a:pt x="850610" y="6045200"/>
                </a:lnTo>
                <a:lnTo>
                  <a:pt x="860846" y="6045200"/>
                </a:lnTo>
                <a:lnTo>
                  <a:pt x="860859" y="5118100"/>
                </a:lnTo>
                <a:lnTo>
                  <a:pt x="876247" y="5105400"/>
                </a:lnTo>
                <a:lnTo>
                  <a:pt x="888705" y="5105400"/>
                </a:lnTo>
                <a:lnTo>
                  <a:pt x="897194" y="5092700"/>
                </a:lnTo>
                <a:lnTo>
                  <a:pt x="900673" y="5067300"/>
                </a:lnTo>
                <a:close/>
              </a:path>
              <a:path extrusionOk="0" h="9118600" w="8128000">
                <a:moveTo>
                  <a:pt x="1963231" y="5067300"/>
                </a:moveTo>
                <a:lnTo>
                  <a:pt x="1870267" y="5067300"/>
                </a:lnTo>
                <a:lnTo>
                  <a:pt x="1873735" y="5092700"/>
                </a:lnTo>
                <a:lnTo>
                  <a:pt x="1882223" y="5105400"/>
                </a:lnTo>
                <a:lnTo>
                  <a:pt x="1894690" y="5105400"/>
                </a:lnTo>
                <a:lnTo>
                  <a:pt x="1910095" y="5118100"/>
                </a:lnTo>
                <a:lnTo>
                  <a:pt x="1910095" y="6045200"/>
                </a:lnTo>
                <a:lnTo>
                  <a:pt x="1920331" y="6045200"/>
                </a:lnTo>
                <a:lnTo>
                  <a:pt x="1920331" y="5118100"/>
                </a:lnTo>
                <a:lnTo>
                  <a:pt x="1936825" y="5118100"/>
                </a:lnTo>
                <a:lnTo>
                  <a:pt x="1950268" y="5105400"/>
                </a:lnTo>
                <a:lnTo>
                  <a:pt x="1959468" y="5092700"/>
                </a:lnTo>
                <a:lnTo>
                  <a:pt x="1963231" y="5067300"/>
                </a:lnTo>
                <a:close/>
              </a:path>
              <a:path extrusionOk="0" h="9118600" w="8128000">
                <a:moveTo>
                  <a:pt x="3022284" y="5067300"/>
                </a:moveTo>
                <a:lnTo>
                  <a:pt x="2929346" y="5067300"/>
                </a:lnTo>
                <a:lnTo>
                  <a:pt x="2932860" y="5092700"/>
                </a:lnTo>
                <a:lnTo>
                  <a:pt x="2941441" y="5105400"/>
                </a:lnTo>
                <a:lnTo>
                  <a:pt x="2954029" y="5105400"/>
                </a:lnTo>
                <a:lnTo>
                  <a:pt x="2969567" y="5118100"/>
                </a:lnTo>
                <a:lnTo>
                  <a:pt x="2969567" y="6045200"/>
                </a:lnTo>
                <a:lnTo>
                  <a:pt x="2979803" y="6045200"/>
                </a:lnTo>
                <a:lnTo>
                  <a:pt x="2979803" y="5118100"/>
                </a:lnTo>
                <a:lnTo>
                  <a:pt x="2996145" y="5118100"/>
                </a:lnTo>
                <a:lnTo>
                  <a:pt x="3009454" y="5105400"/>
                </a:lnTo>
                <a:lnTo>
                  <a:pt x="3018558" y="5092700"/>
                </a:lnTo>
                <a:lnTo>
                  <a:pt x="3022284" y="5067300"/>
                </a:lnTo>
                <a:close/>
              </a:path>
              <a:path extrusionOk="0" h="9118600" w="8128000">
                <a:moveTo>
                  <a:pt x="8128000" y="5067300"/>
                </a:moveTo>
                <a:lnTo>
                  <a:pt x="3022284" y="5067300"/>
                </a:lnTo>
                <a:lnTo>
                  <a:pt x="3988437" y="5080000"/>
                </a:lnTo>
                <a:lnTo>
                  <a:pt x="3992017" y="5092700"/>
                </a:lnTo>
                <a:lnTo>
                  <a:pt x="4000677" y="5105400"/>
                </a:lnTo>
                <a:lnTo>
                  <a:pt x="4013351" y="5105400"/>
                </a:lnTo>
                <a:lnTo>
                  <a:pt x="4028975" y="5118100"/>
                </a:lnTo>
                <a:lnTo>
                  <a:pt x="4028975" y="6045200"/>
                </a:lnTo>
                <a:lnTo>
                  <a:pt x="4039224" y="6045200"/>
                </a:lnTo>
                <a:lnTo>
                  <a:pt x="4039224" y="5118100"/>
                </a:lnTo>
                <a:lnTo>
                  <a:pt x="4055404" y="5118100"/>
                </a:lnTo>
                <a:lnTo>
                  <a:pt x="4068583" y="5105400"/>
                </a:lnTo>
                <a:lnTo>
                  <a:pt x="4077615" y="5092700"/>
                </a:lnTo>
                <a:lnTo>
                  <a:pt x="4081350" y="5080000"/>
                </a:lnTo>
                <a:lnTo>
                  <a:pt x="8128000" y="5080000"/>
                </a:lnTo>
                <a:lnTo>
                  <a:pt x="8128000" y="5067300"/>
                </a:lnTo>
                <a:close/>
              </a:path>
              <a:path extrusionOk="0" h="9118600" w="8128000">
                <a:moveTo>
                  <a:pt x="5140403" y="5080000"/>
                </a:moveTo>
                <a:lnTo>
                  <a:pt x="5047528" y="5080000"/>
                </a:lnTo>
                <a:lnTo>
                  <a:pt x="5051207" y="5092700"/>
                </a:lnTo>
                <a:lnTo>
                  <a:pt x="5059969" y="5105400"/>
                </a:lnTo>
                <a:lnTo>
                  <a:pt x="5072744" y="5105400"/>
                </a:lnTo>
                <a:lnTo>
                  <a:pt x="5088460" y="5118100"/>
                </a:lnTo>
                <a:lnTo>
                  <a:pt x="5088460" y="6045200"/>
                </a:lnTo>
                <a:lnTo>
                  <a:pt x="5098684" y="6045200"/>
                </a:lnTo>
                <a:lnTo>
                  <a:pt x="5098684" y="5118100"/>
                </a:lnTo>
                <a:lnTo>
                  <a:pt x="5114670" y="5118100"/>
                </a:lnTo>
                <a:lnTo>
                  <a:pt x="5127692" y="5105400"/>
                </a:lnTo>
                <a:lnTo>
                  <a:pt x="5136640" y="5092700"/>
                </a:lnTo>
                <a:lnTo>
                  <a:pt x="5140403" y="5080000"/>
                </a:lnTo>
                <a:close/>
              </a:path>
              <a:path extrusionOk="0" h="9118600" w="8128000">
                <a:moveTo>
                  <a:pt x="6158156" y="5118100"/>
                </a:moveTo>
                <a:lnTo>
                  <a:pt x="6147932" y="5118100"/>
                </a:lnTo>
                <a:lnTo>
                  <a:pt x="6147932" y="6045200"/>
                </a:lnTo>
                <a:lnTo>
                  <a:pt x="6158156" y="6045200"/>
                </a:lnTo>
                <a:lnTo>
                  <a:pt x="6158156" y="5118100"/>
                </a:lnTo>
                <a:close/>
              </a:path>
              <a:path extrusionOk="0" h="9118600" w="8128000">
                <a:moveTo>
                  <a:pt x="7217628" y="5118100"/>
                </a:moveTo>
                <a:lnTo>
                  <a:pt x="7207404" y="5118100"/>
                </a:lnTo>
                <a:lnTo>
                  <a:pt x="7207404" y="6045200"/>
                </a:lnTo>
                <a:lnTo>
                  <a:pt x="7217628" y="6045200"/>
                </a:lnTo>
                <a:lnTo>
                  <a:pt x="7217628" y="5118100"/>
                </a:lnTo>
                <a:close/>
              </a:path>
              <a:path extrusionOk="0" h="9118600" w="8128000">
                <a:moveTo>
                  <a:pt x="6199431" y="5080000"/>
                </a:moveTo>
                <a:lnTo>
                  <a:pt x="6106644" y="5080000"/>
                </a:lnTo>
                <a:lnTo>
                  <a:pt x="6110433" y="5092700"/>
                </a:lnTo>
                <a:lnTo>
                  <a:pt x="6119292" y="5105400"/>
                </a:lnTo>
                <a:lnTo>
                  <a:pt x="6132149" y="5118100"/>
                </a:lnTo>
                <a:lnTo>
                  <a:pt x="6173927" y="5118100"/>
                </a:lnTo>
                <a:lnTo>
                  <a:pt x="6186775" y="5105400"/>
                </a:lnTo>
                <a:lnTo>
                  <a:pt x="6195632" y="5092700"/>
                </a:lnTo>
                <a:lnTo>
                  <a:pt x="6199431" y="5080000"/>
                </a:lnTo>
                <a:close/>
              </a:path>
              <a:path extrusionOk="0" h="9118600" w="8128000">
                <a:moveTo>
                  <a:pt x="7258458" y="5080000"/>
                </a:moveTo>
                <a:lnTo>
                  <a:pt x="7165748" y="5080000"/>
                </a:lnTo>
                <a:lnTo>
                  <a:pt x="7169691" y="5092700"/>
                </a:lnTo>
                <a:lnTo>
                  <a:pt x="7178656" y="5105400"/>
                </a:lnTo>
                <a:lnTo>
                  <a:pt x="7191582" y="5118100"/>
                </a:lnTo>
                <a:lnTo>
                  <a:pt x="7233159" y="5118100"/>
                </a:lnTo>
                <a:lnTo>
                  <a:pt x="7245825" y="5105400"/>
                </a:lnTo>
                <a:lnTo>
                  <a:pt x="7254600" y="5092700"/>
                </a:lnTo>
                <a:lnTo>
                  <a:pt x="7258458" y="5080000"/>
                </a:lnTo>
                <a:close/>
              </a:path>
              <a:path extrusionOk="0" h="9118600" w="8128000">
                <a:moveTo>
                  <a:pt x="807722" y="5067300"/>
                </a:moveTo>
                <a:lnTo>
                  <a:pt x="0" y="5067300"/>
                </a:lnTo>
                <a:lnTo>
                  <a:pt x="0" y="5080000"/>
                </a:lnTo>
                <a:lnTo>
                  <a:pt x="807722" y="5067300"/>
                </a:lnTo>
                <a:close/>
              </a:path>
              <a:path extrusionOk="0" h="9118600" w="8128000">
                <a:moveTo>
                  <a:pt x="874730" y="5029200"/>
                </a:moveTo>
                <a:lnTo>
                  <a:pt x="835687" y="5029200"/>
                </a:lnTo>
                <a:lnTo>
                  <a:pt x="823103" y="5041900"/>
                </a:lnTo>
                <a:lnTo>
                  <a:pt x="813732" y="5054600"/>
                </a:lnTo>
                <a:lnTo>
                  <a:pt x="808446" y="5067300"/>
                </a:lnTo>
                <a:lnTo>
                  <a:pt x="899949" y="5067300"/>
                </a:lnTo>
                <a:lnTo>
                  <a:pt x="895029" y="5054600"/>
                </a:lnTo>
                <a:lnTo>
                  <a:pt x="886371" y="5041900"/>
                </a:lnTo>
                <a:lnTo>
                  <a:pt x="874730" y="5029200"/>
                </a:lnTo>
                <a:close/>
              </a:path>
              <a:path extrusionOk="0" h="9118600" w="8128000">
                <a:moveTo>
                  <a:pt x="1935247" y="5029200"/>
                </a:moveTo>
                <a:lnTo>
                  <a:pt x="1896225" y="5029200"/>
                </a:lnTo>
                <a:lnTo>
                  <a:pt x="1884587" y="5041900"/>
                </a:lnTo>
                <a:lnTo>
                  <a:pt x="1875930" y="5054600"/>
                </a:lnTo>
                <a:lnTo>
                  <a:pt x="1871004" y="5067300"/>
                </a:lnTo>
                <a:lnTo>
                  <a:pt x="1962495" y="5067300"/>
                </a:lnTo>
                <a:lnTo>
                  <a:pt x="1957201" y="5054600"/>
                </a:lnTo>
                <a:lnTo>
                  <a:pt x="1947828" y="5041900"/>
                </a:lnTo>
                <a:lnTo>
                  <a:pt x="1935247" y="5029200"/>
                </a:lnTo>
                <a:close/>
              </a:path>
              <a:path extrusionOk="0" h="9118600" w="8128000">
                <a:moveTo>
                  <a:pt x="2994593" y="5029200"/>
                </a:moveTo>
                <a:lnTo>
                  <a:pt x="2955557" y="5029200"/>
                </a:lnTo>
                <a:lnTo>
                  <a:pt x="2943794" y="5041900"/>
                </a:lnTo>
                <a:lnTo>
                  <a:pt x="2935043" y="5054600"/>
                </a:lnTo>
                <a:lnTo>
                  <a:pt x="2930070" y="5067300"/>
                </a:lnTo>
                <a:lnTo>
                  <a:pt x="3021573" y="5067300"/>
                </a:lnTo>
                <a:lnTo>
                  <a:pt x="3016334" y="5054600"/>
                </a:lnTo>
                <a:lnTo>
                  <a:pt x="3007055" y="5041900"/>
                </a:lnTo>
                <a:lnTo>
                  <a:pt x="2994593" y="5029200"/>
                </a:lnTo>
                <a:close/>
              </a:path>
              <a:path extrusionOk="0" h="9118600" w="8128000">
                <a:moveTo>
                  <a:pt x="4053927" y="5029200"/>
                </a:moveTo>
                <a:lnTo>
                  <a:pt x="4014819" y="5029200"/>
                </a:lnTo>
                <a:lnTo>
                  <a:pt x="4002934" y="5041900"/>
                </a:lnTo>
                <a:lnTo>
                  <a:pt x="3994107" y="5054600"/>
                </a:lnTo>
                <a:lnTo>
                  <a:pt x="3989123" y="5067300"/>
                </a:lnTo>
                <a:lnTo>
                  <a:pt x="4080652" y="5067300"/>
                </a:lnTo>
                <a:lnTo>
                  <a:pt x="4075493" y="5054600"/>
                </a:lnTo>
                <a:lnTo>
                  <a:pt x="4066301" y="5041900"/>
                </a:lnTo>
                <a:lnTo>
                  <a:pt x="4053927" y="5029200"/>
                </a:lnTo>
                <a:close/>
              </a:path>
              <a:path extrusionOk="0" h="9118600" w="8128000">
                <a:moveTo>
                  <a:pt x="5113307" y="5029200"/>
                </a:moveTo>
                <a:lnTo>
                  <a:pt x="5074109" y="5029200"/>
                </a:lnTo>
                <a:lnTo>
                  <a:pt x="5062074" y="5041900"/>
                </a:lnTo>
                <a:lnTo>
                  <a:pt x="5053161" y="5054600"/>
                </a:lnTo>
                <a:lnTo>
                  <a:pt x="5048176" y="5067300"/>
                </a:lnTo>
                <a:lnTo>
                  <a:pt x="5139755" y="5067300"/>
                </a:lnTo>
                <a:lnTo>
                  <a:pt x="5134683" y="5054600"/>
                </a:lnTo>
                <a:lnTo>
                  <a:pt x="5125587" y="5041900"/>
                </a:lnTo>
                <a:lnTo>
                  <a:pt x="5113307" y="5029200"/>
                </a:lnTo>
                <a:close/>
              </a:path>
              <a:path extrusionOk="0" h="9118600" w="8128000">
                <a:moveTo>
                  <a:pt x="6172711" y="5029200"/>
                </a:moveTo>
                <a:lnTo>
                  <a:pt x="6133376" y="5029200"/>
                </a:lnTo>
                <a:lnTo>
                  <a:pt x="6121183" y="5041900"/>
                </a:lnTo>
                <a:lnTo>
                  <a:pt x="6112185" y="5054600"/>
                </a:lnTo>
                <a:lnTo>
                  <a:pt x="6107216" y="5067300"/>
                </a:lnTo>
                <a:lnTo>
                  <a:pt x="6198859" y="5067300"/>
                </a:lnTo>
                <a:lnTo>
                  <a:pt x="6193898" y="5054600"/>
                </a:lnTo>
                <a:lnTo>
                  <a:pt x="6184903" y="5041900"/>
                </a:lnTo>
                <a:lnTo>
                  <a:pt x="6172711" y="5029200"/>
                </a:lnTo>
                <a:close/>
              </a:path>
              <a:path extrusionOk="0" h="9118600" w="8128000">
                <a:moveTo>
                  <a:pt x="7232144" y="5029200"/>
                </a:moveTo>
                <a:lnTo>
                  <a:pt x="7192617" y="5029200"/>
                </a:lnTo>
                <a:lnTo>
                  <a:pt x="7180256" y="5041900"/>
                </a:lnTo>
                <a:lnTo>
                  <a:pt x="7171180" y="5054600"/>
                </a:lnTo>
                <a:lnTo>
                  <a:pt x="7166244" y="5067300"/>
                </a:lnTo>
                <a:lnTo>
                  <a:pt x="7257988" y="5067300"/>
                </a:lnTo>
                <a:lnTo>
                  <a:pt x="7253152" y="5054600"/>
                </a:lnTo>
                <a:lnTo>
                  <a:pt x="7244261" y="5041900"/>
                </a:lnTo>
                <a:lnTo>
                  <a:pt x="7232144" y="5029200"/>
                </a:lnTo>
                <a:close/>
              </a:path>
              <a:path extrusionOk="0" h="9118600" w="8128000">
                <a:moveTo>
                  <a:pt x="900838" y="4051300"/>
                </a:moveTo>
                <a:lnTo>
                  <a:pt x="807557" y="4051300"/>
                </a:lnTo>
                <a:lnTo>
                  <a:pt x="810903" y="4064000"/>
                </a:lnTo>
                <a:lnTo>
                  <a:pt x="820069" y="4089400"/>
                </a:lnTo>
                <a:lnTo>
                  <a:pt x="833746" y="4089400"/>
                </a:lnTo>
                <a:lnTo>
                  <a:pt x="850622" y="4102100"/>
                </a:lnTo>
                <a:lnTo>
                  <a:pt x="850610" y="5029200"/>
                </a:lnTo>
                <a:lnTo>
                  <a:pt x="860859" y="5029200"/>
                </a:lnTo>
                <a:lnTo>
                  <a:pt x="860859" y="4102100"/>
                </a:lnTo>
                <a:lnTo>
                  <a:pt x="876626" y="4089400"/>
                </a:lnTo>
                <a:lnTo>
                  <a:pt x="889311" y="4076700"/>
                </a:lnTo>
                <a:lnTo>
                  <a:pt x="897765" y="4064000"/>
                </a:lnTo>
                <a:lnTo>
                  <a:pt x="900838" y="4051300"/>
                </a:lnTo>
                <a:close/>
              </a:path>
              <a:path extrusionOk="0" h="9118600" w="8128000">
                <a:moveTo>
                  <a:pt x="1963384" y="4051300"/>
                </a:moveTo>
                <a:lnTo>
                  <a:pt x="1870102" y="4051300"/>
                </a:lnTo>
                <a:lnTo>
                  <a:pt x="1873176" y="4064000"/>
                </a:lnTo>
                <a:lnTo>
                  <a:pt x="1881631" y="4076700"/>
                </a:lnTo>
                <a:lnTo>
                  <a:pt x="1894320" y="4089400"/>
                </a:lnTo>
                <a:lnTo>
                  <a:pt x="1910095" y="4102100"/>
                </a:lnTo>
                <a:lnTo>
                  <a:pt x="1910095" y="5029200"/>
                </a:lnTo>
                <a:lnTo>
                  <a:pt x="1920331" y="5029200"/>
                </a:lnTo>
                <a:lnTo>
                  <a:pt x="1920331" y="4102100"/>
                </a:lnTo>
                <a:lnTo>
                  <a:pt x="1937206" y="4089400"/>
                </a:lnTo>
                <a:lnTo>
                  <a:pt x="1950877" y="4089400"/>
                </a:lnTo>
                <a:lnTo>
                  <a:pt x="1960039" y="4064000"/>
                </a:lnTo>
                <a:lnTo>
                  <a:pt x="1963384" y="4051300"/>
                </a:lnTo>
                <a:close/>
              </a:path>
              <a:path extrusionOk="0" h="9118600" w="8128000">
                <a:moveTo>
                  <a:pt x="3022462" y="4051300"/>
                </a:moveTo>
                <a:lnTo>
                  <a:pt x="2929168" y="4051300"/>
                </a:lnTo>
                <a:lnTo>
                  <a:pt x="2932278" y="4064000"/>
                </a:lnTo>
                <a:lnTo>
                  <a:pt x="2940828" y="4076700"/>
                </a:lnTo>
                <a:lnTo>
                  <a:pt x="2953648" y="4089400"/>
                </a:lnTo>
                <a:lnTo>
                  <a:pt x="2969567" y="4102100"/>
                </a:lnTo>
                <a:lnTo>
                  <a:pt x="2969567" y="5029200"/>
                </a:lnTo>
                <a:lnTo>
                  <a:pt x="2979803" y="5029200"/>
                </a:lnTo>
                <a:lnTo>
                  <a:pt x="2979803" y="4102100"/>
                </a:lnTo>
                <a:lnTo>
                  <a:pt x="2996541" y="4089400"/>
                </a:lnTo>
                <a:lnTo>
                  <a:pt x="3010086" y="4089400"/>
                </a:lnTo>
                <a:lnTo>
                  <a:pt x="3019154" y="4064000"/>
                </a:lnTo>
                <a:lnTo>
                  <a:pt x="3022462" y="4051300"/>
                </a:lnTo>
                <a:close/>
              </a:path>
              <a:path extrusionOk="0" h="9118600" w="8128000">
                <a:moveTo>
                  <a:pt x="4055834" y="4089400"/>
                </a:moveTo>
                <a:lnTo>
                  <a:pt x="4012935" y="4089400"/>
                </a:lnTo>
                <a:lnTo>
                  <a:pt x="4028975" y="4102100"/>
                </a:lnTo>
                <a:lnTo>
                  <a:pt x="4028975" y="5029200"/>
                </a:lnTo>
                <a:lnTo>
                  <a:pt x="4039224" y="5029200"/>
                </a:lnTo>
                <a:lnTo>
                  <a:pt x="4039224" y="4102100"/>
                </a:lnTo>
                <a:lnTo>
                  <a:pt x="4055834" y="4089400"/>
                </a:lnTo>
                <a:close/>
              </a:path>
              <a:path extrusionOk="0" h="9118600" w="8128000">
                <a:moveTo>
                  <a:pt x="5115157" y="4089400"/>
                </a:moveTo>
                <a:lnTo>
                  <a:pt x="5072276" y="4089400"/>
                </a:lnTo>
                <a:lnTo>
                  <a:pt x="5088460" y="4102100"/>
                </a:lnTo>
                <a:lnTo>
                  <a:pt x="5088460" y="5029200"/>
                </a:lnTo>
                <a:lnTo>
                  <a:pt x="5098684" y="5029200"/>
                </a:lnTo>
                <a:lnTo>
                  <a:pt x="5098684" y="4102100"/>
                </a:lnTo>
                <a:lnTo>
                  <a:pt x="5115157" y="4089400"/>
                </a:lnTo>
                <a:close/>
              </a:path>
              <a:path extrusionOk="0" h="9118600" w="8128000">
                <a:moveTo>
                  <a:pt x="6174482" y="4089400"/>
                </a:moveTo>
                <a:lnTo>
                  <a:pt x="6131599" y="4089400"/>
                </a:lnTo>
                <a:lnTo>
                  <a:pt x="6147932" y="4102100"/>
                </a:lnTo>
                <a:lnTo>
                  <a:pt x="6147932" y="5029200"/>
                </a:lnTo>
                <a:lnTo>
                  <a:pt x="6158156" y="5029200"/>
                </a:lnTo>
                <a:lnTo>
                  <a:pt x="6158156" y="4102100"/>
                </a:lnTo>
                <a:lnTo>
                  <a:pt x="6174482" y="4089400"/>
                </a:lnTo>
                <a:close/>
              </a:path>
              <a:path extrusionOk="0" h="9118600" w="8128000">
                <a:moveTo>
                  <a:pt x="7233756" y="4089400"/>
                </a:moveTo>
                <a:lnTo>
                  <a:pt x="7190972" y="4089400"/>
                </a:lnTo>
                <a:lnTo>
                  <a:pt x="7207404" y="4102100"/>
                </a:lnTo>
                <a:lnTo>
                  <a:pt x="7207404" y="5029200"/>
                </a:lnTo>
                <a:lnTo>
                  <a:pt x="7217628" y="5029200"/>
                </a:lnTo>
                <a:lnTo>
                  <a:pt x="7217628" y="4102100"/>
                </a:lnTo>
                <a:lnTo>
                  <a:pt x="7233756" y="4089400"/>
                </a:lnTo>
                <a:close/>
              </a:path>
              <a:path extrusionOk="0" h="9118600" w="8128000">
                <a:moveTo>
                  <a:pt x="4081541" y="4051300"/>
                </a:moveTo>
                <a:lnTo>
                  <a:pt x="3988246" y="4051300"/>
                </a:lnTo>
                <a:lnTo>
                  <a:pt x="3991385" y="4064000"/>
                </a:lnTo>
                <a:lnTo>
                  <a:pt x="4000010" y="4089400"/>
                </a:lnTo>
                <a:lnTo>
                  <a:pt x="4069269" y="4089400"/>
                </a:lnTo>
                <a:lnTo>
                  <a:pt x="4078261" y="4064000"/>
                </a:lnTo>
                <a:lnTo>
                  <a:pt x="4081541" y="4051300"/>
                </a:lnTo>
                <a:close/>
              </a:path>
              <a:path extrusionOk="0" h="9118600" w="8128000">
                <a:moveTo>
                  <a:pt x="5140606" y="4051300"/>
                </a:moveTo>
                <a:lnTo>
                  <a:pt x="5047325" y="4051300"/>
                </a:lnTo>
                <a:lnTo>
                  <a:pt x="5050500" y="4064000"/>
                </a:lnTo>
                <a:lnTo>
                  <a:pt x="5059220" y="4089400"/>
                </a:lnTo>
                <a:lnTo>
                  <a:pt x="5128465" y="4089400"/>
                </a:lnTo>
                <a:lnTo>
                  <a:pt x="5137363" y="4064000"/>
                </a:lnTo>
                <a:lnTo>
                  <a:pt x="5140606" y="4051300"/>
                </a:lnTo>
                <a:close/>
              </a:path>
              <a:path extrusionOk="0" h="9118600" w="8128000">
                <a:moveTo>
                  <a:pt x="6199685" y="4051300"/>
                </a:moveTo>
                <a:lnTo>
                  <a:pt x="6106390" y="4051300"/>
                </a:lnTo>
                <a:lnTo>
                  <a:pt x="6109601" y="4064000"/>
                </a:lnTo>
                <a:lnTo>
                  <a:pt x="6118413" y="4089400"/>
                </a:lnTo>
                <a:lnTo>
                  <a:pt x="6187664" y="4089400"/>
                </a:lnTo>
                <a:lnTo>
                  <a:pt x="6196475" y="4064000"/>
                </a:lnTo>
                <a:lnTo>
                  <a:pt x="6199685" y="4051300"/>
                </a:lnTo>
                <a:close/>
              </a:path>
              <a:path extrusionOk="0" h="9118600" w="8128000">
                <a:moveTo>
                  <a:pt x="7258738" y="4051300"/>
                </a:moveTo>
                <a:lnTo>
                  <a:pt x="7165482" y="4051300"/>
                </a:lnTo>
                <a:lnTo>
                  <a:pt x="7168776" y="4064000"/>
                </a:lnTo>
                <a:lnTo>
                  <a:pt x="7177685" y="4089400"/>
                </a:lnTo>
                <a:lnTo>
                  <a:pt x="7246774" y="4089400"/>
                </a:lnTo>
                <a:lnTo>
                  <a:pt x="7255497" y="4064000"/>
                </a:lnTo>
                <a:lnTo>
                  <a:pt x="7258738" y="4051300"/>
                </a:lnTo>
                <a:close/>
              </a:path>
              <a:path extrusionOk="0" h="9118600" w="8128000">
                <a:moveTo>
                  <a:pt x="8128000" y="4038600"/>
                </a:moveTo>
                <a:lnTo>
                  <a:pt x="0" y="4038600"/>
                </a:lnTo>
                <a:lnTo>
                  <a:pt x="0" y="4051300"/>
                </a:lnTo>
                <a:lnTo>
                  <a:pt x="8128000" y="4051300"/>
                </a:lnTo>
                <a:lnTo>
                  <a:pt x="8128000" y="4038600"/>
                </a:lnTo>
                <a:close/>
              </a:path>
              <a:path extrusionOk="0" h="9118600" w="8128000">
                <a:moveTo>
                  <a:pt x="873837" y="4013200"/>
                </a:moveTo>
                <a:lnTo>
                  <a:pt x="824618" y="4013200"/>
                </a:lnTo>
                <a:lnTo>
                  <a:pt x="815352" y="4025900"/>
                </a:lnTo>
                <a:lnTo>
                  <a:pt x="809500" y="4038600"/>
                </a:lnTo>
                <a:lnTo>
                  <a:pt x="898895" y="4038600"/>
                </a:lnTo>
                <a:lnTo>
                  <a:pt x="893440" y="4025900"/>
                </a:lnTo>
                <a:lnTo>
                  <a:pt x="884892" y="4025900"/>
                </a:lnTo>
                <a:lnTo>
                  <a:pt x="873837" y="4013200"/>
                </a:lnTo>
                <a:close/>
              </a:path>
              <a:path extrusionOk="0" h="9118600" w="8128000">
                <a:moveTo>
                  <a:pt x="1946286" y="4013200"/>
                </a:moveTo>
                <a:lnTo>
                  <a:pt x="1897135" y="4013200"/>
                </a:lnTo>
                <a:lnTo>
                  <a:pt x="1886093" y="4025900"/>
                </a:lnTo>
                <a:lnTo>
                  <a:pt x="1877549" y="4025900"/>
                </a:lnTo>
                <a:lnTo>
                  <a:pt x="1872083" y="4038600"/>
                </a:lnTo>
                <a:lnTo>
                  <a:pt x="1961403" y="4038600"/>
                </a:lnTo>
                <a:lnTo>
                  <a:pt x="1955542" y="4025900"/>
                </a:lnTo>
                <a:lnTo>
                  <a:pt x="1946286" y="4013200"/>
                </a:lnTo>
                <a:close/>
              </a:path>
              <a:path extrusionOk="0" h="9118600" w="8128000">
                <a:moveTo>
                  <a:pt x="3005552" y="4013200"/>
                </a:moveTo>
                <a:lnTo>
                  <a:pt x="2956450" y="4013200"/>
                </a:lnTo>
                <a:lnTo>
                  <a:pt x="2945275" y="4025900"/>
                </a:lnTo>
                <a:lnTo>
                  <a:pt x="2936638" y="4025900"/>
                </a:lnTo>
                <a:lnTo>
                  <a:pt x="2931136" y="4038600"/>
                </a:lnTo>
                <a:lnTo>
                  <a:pt x="3020519" y="4038600"/>
                </a:lnTo>
                <a:lnTo>
                  <a:pt x="3014722" y="4025900"/>
                </a:lnTo>
                <a:lnTo>
                  <a:pt x="3005552" y="4013200"/>
                </a:lnTo>
                <a:close/>
              </a:path>
              <a:path extrusionOk="0" h="9118600" w="8128000">
                <a:moveTo>
                  <a:pt x="4064864" y="4013200"/>
                </a:moveTo>
                <a:lnTo>
                  <a:pt x="4015677" y="4013200"/>
                </a:lnTo>
                <a:lnTo>
                  <a:pt x="4004353" y="4025900"/>
                </a:lnTo>
                <a:lnTo>
                  <a:pt x="3995625" y="4025900"/>
                </a:lnTo>
                <a:lnTo>
                  <a:pt x="3990113" y="4038600"/>
                </a:lnTo>
                <a:lnTo>
                  <a:pt x="4079674" y="4038600"/>
                </a:lnTo>
                <a:lnTo>
                  <a:pt x="4073962" y="4025900"/>
                </a:lnTo>
                <a:lnTo>
                  <a:pt x="4064864" y="4013200"/>
                </a:lnTo>
                <a:close/>
              </a:path>
              <a:path extrusionOk="0" h="9118600" w="8128000">
                <a:moveTo>
                  <a:pt x="5124280" y="4013200"/>
                </a:moveTo>
                <a:lnTo>
                  <a:pt x="5074910" y="4013200"/>
                </a:lnTo>
                <a:lnTo>
                  <a:pt x="5063387" y="4025900"/>
                </a:lnTo>
                <a:lnTo>
                  <a:pt x="5054545" y="4025900"/>
                </a:lnTo>
                <a:lnTo>
                  <a:pt x="5049039" y="4038600"/>
                </a:lnTo>
                <a:lnTo>
                  <a:pt x="5138904" y="4038600"/>
                </a:lnTo>
                <a:lnTo>
                  <a:pt x="5133306" y="4025900"/>
                </a:lnTo>
                <a:lnTo>
                  <a:pt x="5124280" y="4013200"/>
                </a:lnTo>
                <a:close/>
              </a:path>
              <a:path extrusionOk="0" h="9118600" w="8128000">
                <a:moveTo>
                  <a:pt x="6192724" y="4025900"/>
                </a:moveTo>
                <a:lnTo>
                  <a:pt x="6113381" y="4025900"/>
                </a:lnTo>
                <a:lnTo>
                  <a:pt x="6107914" y="4038600"/>
                </a:lnTo>
                <a:lnTo>
                  <a:pt x="6198186" y="4038600"/>
                </a:lnTo>
                <a:lnTo>
                  <a:pt x="6192724" y="4025900"/>
                </a:lnTo>
                <a:close/>
              </a:path>
              <a:path extrusionOk="0" h="9118600" w="8128000">
                <a:moveTo>
                  <a:pt x="7252230" y="4025900"/>
                </a:moveTo>
                <a:lnTo>
                  <a:pt x="7172125" y="4025900"/>
                </a:lnTo>
                <a:lnTo>
                  <a:pt x="7166726" y="4038600"/>
                </a:lnTo>
                <a:lnTo>
                  <a:pt x="7257518" y="4038600"/>
                </a:lnTo>
                <a:lnTo>
                  <a:pt x="7252230" y="4025900"/>
                </a:lnTo>
                <a:close/>
              </a:path>
              <a:path extrusionOk="0" h="9118600" w="8128000">
                <a:moveTo>
                  <a:pt x="6172004" y="4013200"/>
                </a:moveTo>
                <a:lnTo>
                  <a:pt x="6134093" y="4013200"/>
                </a:lnTo>
                <a:lnTo>
                  <a:pt x="6122342" y="4025900"/>
                </a:lnTo>
                <a:lnTo>
                  <a:pt x="6183762" y="4025900"/>
                </a:lnTo>
                <a:lnTo>
                  <a:pt x="6172004" y="4013200"/>
                </a:lnTo>
                <a:close/>
              </a:path>
              <a:path extrusionOk="0" h="9118600" w="8128000">
                <a:moveTo>
                  <a:pt x="7231553" y="4013200"/>
                </a:moveTo>
                <a:lnTo>
                  <a:pt x="7193219" y="4013200"/>
                </a:lnTo>
                <a:lnTo>
                  <a:pt x="7181207" y="4025900"/>
                </a:lnTo>
                <a:lnTo>
                  <a:pt x="7243331" y="4025900"/>
                </a:lnTo>
                <a:lnTo>
                  <a:pt x="7231553" y="4013200"/>
                </a:lnTo>
                <a:close/>
              </a:path>
              <a:path extrusionOk="0" h="9118600" w="8128000">
                <a:moveTo>
                  <a:pt x="860859" y="3073400"/>
                </a:moveTo>
                <a:lnTo>
                  <a:pt x="850622" y="3073400"/>
                </a:lnTo>
                <a:lnTo>
                  <a:pt x="850622" y="4013200"/>
                </a:lnTo>
                <a:lnTo>
                  <a:pt x="860859" y="4013200"/>
                </a:lnTo>
                <a:lnTo>
                  <a:pt x="860859" y="3073400"/>
                </a:lnTo>
                <a:close/>
              </a:path>
              <a:path extrusionOk="0" h="9118600" w="8128000">
                <a:moveTo>
                  <a:pt x="1920331" y="3073400"/>
                </a:moveTo>
                <a:lnTo>
                  <a:pt x="1910095" y="3073400"/>
                </a:lnTo>
                <a:lnTo>
                  <a:pt x="1910095" y="4013200"/>
                </a:lnTo>
                <a:lnTo>
                  <a:pt x="1920331" y="4013200"/>
                </a:lnTo>
                <a:lnTo>
                  <a:pt x="1920331" y="3073400"/>
                </a:lnTo>
                <a:close/>
              </a:path>
              <a:path extrusionOk="0" h="9118600" w="8128000">
                <a:moveTo>
                  <a:pt x="2979803" y="3073400"/>
                </a:moveTo>
                <a:lnTo>
                  <a:pt x="2969567" y="3073400"/>
                </a:lnTo>
                <a:lnTo>
                  <a:pt x="2969567" y="4013200"/>
                </a:lnTo>
                <a:lnTo>
                  <a:pt x="2979803" y="4013200"/>
                </a:lnTo>
                <a:lnTo>
                  <a:pt x="2979803" y="3073400"/>
                </a:lnTo>
                <a:close/>
              </a:path>
              <a:path extrusionOk="0" h="9118600" w="8128000">
                <a:moveTo>
                  <a:pt x="4039224" y="3073400"/>
                </a:moveTo>
                <a:lnTo>
                  <a:pt x="4028975" y="3073400"/>
                </a:lnTo>
                <a:lnTo>
                  <a:pt x="4028975" y="4013200"/>
                </a:lnTo>
                <a:lnTo>
                  <a:pt x="4039224" y="4013200"/>
                </a:lnTo>
                <a:lnTo>
                  <a:pt x="4039224" y="3073400"/>
                </a:lnTo>
                <a:close/>
              </a:path>
              <a:path extrusionOk="0" h="9118600" w="8128000">
                <a:moveTo>
                  <a:pt x="5098684" y="3073400"/>
                </a:moveTo>
                <a:lnTo>
                  <a:pt x="5088460" y="3073400"/>
                </a:lnTo>
                <a:lnTo>
                  <a:pt x="5088460" y="4013200"/>
                </a:lnTo>
                <a:lnTo>
                  <a:pt x="5098684" y="4013200"/>
                </a:lnTo>
                <a:lnTo>
                  <a:pt x="5098684" y="3073400"/>
                </a:lnTo>
                <a:close/>
              </a:path>
              <a:path extrusionOk="0" h="9118600" w="8128000">
                <a:moveTo>
                  <a:pt x="6158156" y="3073400"/>
                </a:moveTo>
                <a:lnTo>
                  <a:pt x="6147932" y="3073400"/>
                </a:lnTo>
                <a:lnTo>
                  <a:pt x="6147932" y="4013200"/>
                </a:lnTo>
                <a:lnTo>
                  <a:pt x="6158156" y="4013200"/>
                </a:lnTo>
                <a:lnTo>
                  <a:pt x="6158156" y="3073400"/>
                </a:lnTo>
                <a:close/>
              </a:path>
              <a:path extrusionOk="0" h="9118600" w="8128000">
                <a:moveTo>
                  <a:pt x="7217628" y="3073400"/>
                </a:moveTo>
                <a:lnTo>
                  <a:pt x="7207404" y="3073400"/>
                </a:lnTo>
                <a:lnTo>
                  <a:pt x="7207404" y="4013200"/>
                </a:lnTo>
                <a:lnTo>
                  <a:pt x="7217628" y="4013200"/>
                </a:lnTo>
                <a:lnTo>
                  <a:pt x="7217628" y="3073400"/>
                </a:lnTo>
                <a:close/>
              </a:path>
              <a:path extrusionOk="0" h="9118600" w="8128000">
                <a:moveTo>
                  <a:pt x="899746" y="3048000"/>
                </a:moveTo>
                <a:lnTo>
                  <a:pt x="808649" y="3048000"/>
                </a:lnTo>
                <a:lnTo>
                  <a:pt x="814096" y="3060700"/>
                </a:lnTo>
                <a:lnTo>
                  <a:pt x="823464" y="3073400"/>
                </a:lnTo>
                <a:lnTo>
                  <a:pt x="886022" y="3073400"/>
                </a:lnTo>
                <a:lnTo>
                  <a:pt x="894672" y="3060700"/>
                </a:lnTo>
                <a:lnTo>
                  <a:pt x="899746" y="3048000"/>
                </a:lnTo>
                <a:close/>
              </a:path>
              <a:path extrusionOk="0" h="9118600" w="8128000">
                <a:moveTo>
                  <a:pt x="1962292" y="3048000"/>
                </a:moveTo>
                <a:lnTo>
                  <a:pt x="1871207" y="3048000"/>
                </a:lnTo>
                <a:lnTo>
                  <a:pt x="1876296" y="3060700"/>
                </a:lnTo>
                <a:lnTo>
                  <a:pt x="1884950" y="3073400"/>
                </a:lnTo>
                <a:lnTo>
                  <a:pt x="1947464" y="3073400"/>
                </a:lnTo>
                <a:lnTo>
                  <a:pt x="1956832" y="3060700"/>
                </a:lnTo>
                <a:lnTo>
                  <a:pt x="1962292" y="3048000"/>
                </a:lnTo>
                <a:close/>
              </a:path>
              <a:path extrusionOk="0" h="9118600" w="8128000">
                <a:moveTo>
                  <a:pt x="3021383" y="3048000"/>
                </a:moveTo>
                <a:lnTo>
                  <a:pt x="2930260" y="3048000"/>
                </a:lnTo>
                <a:lnTo>
                  <a:pt x="2935395" y="3060700"/>
                </a:lnTo>
                <a:lnTo>
                  <a:pt x="2944141" y="3073400"/>
                </a:lnTo>
                <a:lnTo>
                  <a:pt x="3006703" y="3073400"/>
                </a:lnTo>
                <a:lnTo>
                  <a:pt x="3015981" y="3060700"/>
                </a:lnTo>
                <a:lnTo>
                  <a:pt x="3021383" y="3048000"/>
                </a:lnTo>
                <a:close/>
              </a:path>
              <a:path extrusionOk="0" h="9118600" w="8128000">
                <a:moveTo>
                  <a:pt x="4080512" y="3048000"/>
                </a:moveTo>
                <a:lnTo>
                  <a:pt x="3989288" y="3048000"/>
                </a:lnTo>
                <a:lnTo>
                  <a:pt x="3994425" y="3060700"/>
                </a:lnTo>
                <a:lnTo>
                  <a:pt x="4003255" y="3073400"/>
                </a:lnTo>
                <a:lnTo>
                  <a:pt x="4065969" y="3073400"/>
                </a:lnTo>
                <a:lnTo>
                  <a:pt x="4075173" y="3060700"/>
                </a:lnTo>
                <a:lnTo>
                  <a:pt x="4080512" y="3048000"/>
                </a:lnTo>
                <a:close/>
              </a:path>
              <a:path extrusionOk="0" h="9118600" w="8128000">
                <a:moveTo>
                  <a:pt x="5139666" y="3048000"/>
                </a:moveTo>
                <a:lnTo>
                  <a:pt x="5048277" y="3048000"/>
                </a:lnTo>
                <a:lnTo>
                  <a:pt x="5053418" y="3060700"/>
                </a:lnTo>
                <a:lnTo>
                  <a:pt x="5062354" y="3073400"/>
                </a:lnTo>
                <a:lnTo>
                  <a:pt x="5125309" y="3073400"/>
                </a:lnTo>
                <a:lnTo>
                  <a:pt x="5134431" y="3060700"/>
                </a:lnTo>
                <a:lnTo>
                  <a:pt x="5139666" y="3048000"/>
                </a:lnTo>
                <a:close/>
              </a:path>
              <a:path extrusionOk="0" h="9118600" w="8128000">
                <a:moveTo>
                  <a:pt x="6198783" y="3048000"/>
                </a:moveTo>
                <a:lnTo>
                  <a:pt x="6107292" y="3048000"/>
                </a:lnTo>
                <a:lnTo>
                  <a:pt x="6112422" y="3060700"/>
                </a:lnTo>
                <a:lnTo>
                  <a:pt x="6121445" y="3073400"/>
                </a:lnTo>
                <a:lnTo>
                  <a:pt x="6184651" y="3073400"/>
                </a:lnTo>
                <a:lnTo>
                  <a:pt x="6193667" y="3060700"/>
                </a:lnTo>
                <a:lnTo>
                  <a:pt x="6198783" y="3048000"/>
                </a:lnTo>
                <a:close/>
              </a:path>
              <a:path extrusionOk="0" h="9118600" w="8128000">
                <a:moveTo>
                  <a:pt x="7257912" y="3048000"/>
                </a:moveTo>
                <a:lnTo>
                  <a:pt x="7166320" y="3048000"/>
                </a:lnTo>
                <a:lnTo>
                  <a:pt x="7171400" y="3060700"/>
                </a:lnTo>
                <a:lnTo>
                  <a:pt x="7180499" y="3073400"/>
                </a:lnTo>
                <a:lnTo>
                  <a:pt x="7244023" y="3073400"/>
                </a:lnTo>
                <a:lnTo>
                  <a:pt x="7252934" y="3060700"/>
                </a:lnTo>
                <a:lnTo>
                  <a:pt x="7257912" y="3048000"/>
                </a:lnTo>
                <a:close/>
              </a:path>
              <a:path extrusionOk="0" h="9118600" w="8128000">
                <a:moveTo>
                  <a:pt x="8128000" y="3035300"/>
                </a:moveTo>
                <a:lnTo>
                  <a:pt x="0" y="3035300"/>
                </a:lnTo>
                <a:lnTo>
                  <a:pt x="0" y="3048000"/>
                </a:lnTo>
                <a:lnTo>
                  <a:pt x="8128000" y="3048000"/>
                </a:lnTo>
                <a:lnTo>
                  <a:pt x="8128000" y="3035300"/>
                </a:lnTo>
                <a:close/>
              </a:path>
              <a:path extrusionOk="0" h="9118600" w="8128000">
                <a:moveTo>
                  <a:pt x="860859" y="2057400"/>
                </a:moveTo>
                <a:lnTo>
                  <a:pt x="850622" y="2057400"/>
                </a:lnTo>
                <a:lnTo>
                  <a:pt x="850622" y="2984500"/>
                </a:lnTo>
                <a:lnTo>
                  <a:pt x="833915" y="2997200"/>
                </a:lnTo>
                <a:lnTo>
                  <a:pt x="820346" y="3009900"/>
                </a:lnTo>
                <a:lnTo>
                  <a:pt x="811168" y="3022600"/>
                </a:lnTo>
                <a:lnTo>
                  <a:pt x="807633" y="3035300"/>
                </a:lnTo>
                <a:lnTo>
                  <a:pt x="900775" y="3035300"/>
                </a:lnTo>
                <a:lnTo>
                  <a:pt x="897519" y="3022600"/>
                </a:lnTo>
                <a:lnTo>
                  <a:pt x="889051" y="3009900"/>
                </a:lnTo>
                <a:lnTo>
                  <a:pt x="876466" y="2997200"/>
                </a:lnTo>
                <a:lnTo>
                  <a:pt x="860859" y="2984500"/>
                </a:lnTo>
                <a:lnTo>
                  <a:pt x="860859" y="2057400"/>
                </a:lnTo>
                <a:close/>
              </a:path>
              <a:path extrusionOk="0" h="9118600" w="8128000">
                <a:moveTo>
                  <a:pt x="1920331" y="2057400"/>
                </a:moveTo>
                <a:lnTo>
                  <a:pt x="1910095" y="2057400"/>
                </a:lnTo>
                <a:lnTo>
                  <a:pt x="1910095" y="2984500"/>
                </a:lnTo>
                <a:lnTo>
                  <a:pt x="1894476" y="2997200"/>
                </a:lnTo>
                <a:lnTo>
                  <a:pt x="1881883" y="3009900"/>
                </a:lnTo>
                <a:lnTo>
                  <a:pt x="1873417" y="3022600"/>
                </a:lnTo>
                <a:lnTo>
                  <a:pt x="1870178" y="3035300"/>
                </a:lnTo>
                <a:lnTo>
                  <a:pt x="1963333" y="3035300"/>
                </a:lnTo>
                <a:lnTo>
                  <a:pt x="1959809" y="3022600"/>
                </a:lnTo>
                <a:lnTo>
                  <a:pt x="1950628" y="3009900"/>
                </a:lnTo>
                <a:lnTo>
                  <a:pt x="1937049" y="2997200"/>
                </a:lnTo>
                <a:lnTo>
                  <a:pt x="1920331" y="2984500"/>
                </a:lnTo>
                <a:lnTo>
                  <a:pt x="1920331" y="2057400"/>
                </a:lnTo>
                <a:close/>
              </a:path>
              <a:path extrusionOk="0" h="9118600" w="8128000">
                <a:moveTo>
                  <a:pt x="2979803" y="2057400"/>
                </a:moveTo>
                <a:lnTo>
                  <a:pt x="2969567" y="2057400"/>
                </a:lnTo>
                <a:lnTo>
                  <a:pt x="2969567" y="2984500"/>
                </a:lnTo>
                <a:lnTo>
                  <a:pt x="2953820" y="2997200"/>
                </a:lnTo>
                <a:lnTo>
                  <a:pt x="2941104" y="3009900"/>
                </a:lnTo>
                <a:lnTo>
                  <a:pt x="2932539" y="3022600"/>
                </a:lnTo>
                <a:lnTo>
                  <a:pt x="2929244" y="3035300"/>
                </a:lnTo>
                <a:lnTo>
                  <a:pt x="3022386" y="3035300"/>
                </a:lnTo>
                <a:lnTo>
                  <a:pt x="3018892" y="3022600"/>
                </a:lnTo>
                <a:lnTo>
                  <a:pt x="3009805" y="3009900"/>
                </a:lnTo>
                <a:lnTo>
                  <a:pt x="2996363" y="2997200"/>
                </a:lnTo>
                <a:lnTo>
                  <a:pt x="2979803" y="2984500"/>
                </a:lnTo>
                <a:lnTo>
                  <a:pt x="2979803" y="2057400"/>
                </a:lnTo>
                <a:close/>
              </a:path>
              <a:path extrusionOk="0" h="9118600" w="8128000">
                <a:moveTo>
                  <a:pt x="4039224" y="2057400"/>
                </a:moveTo>
                <a:lnTo>
                  <a:pt x="4028975" y="2057400"/>
                </a:lnTo>
                <a:lnTo>
                  <a:pt x="4028975" y="2984500"/>
                </a:lnTo>
                <a:lnTo>
                  <a:pt x="4013149" y="2997200"/>
                </a:lnTo>
                <a:lnTo>
                  <a:pt x="4000351" y="3009900"/>
                </a:lnTo>
                <a:lnTo>
                  <a:pt x="3991708" y="3022600"/>
                </a:lnTo>
                <a:lnTo>
                  <a:pt x="3988348" y="3035300"/>
                </a:lnTo>
                <a:lnTo>
                  <a:pt x="4081452" y="3035300"/>
                </a:lnTo>
                <a:lnTo>
                  <a:pt x="4077936" y="3022600"/>
                </a:lnTo>
                <a:lnTo>
                  <a:pt x="4068920" y="3009900"/>
                </a:lnTo>
                <a:lnTo>
                  <a:pt x="4055613" y="2997200"/>
                </a:lnTo>
                <a:lnTo>
                  <a:pt x="4039224" y="2984500"/>
                </a:lnTo>
                <a:lnTo>
                  <a:pt x="4039224" y="2057400"/>
                </a:lnTo>
                <a:close/>
              </a:path>
              <a:path extrusionOk="0" h="9118600" w="8128000">
                <a:moveTo>
                  <a:pt x="5098684" y="2057400"/>
                </a:moveTo>
                <a:lnTo>
                  <a:pt x="5088460" y="2057400"/>
                </a:lnTo>
                <a:lnTo>
                  <a:pt x="5088460" y="2984500"/>
                </a:lnTo>
                <a:lnTo>
                  <a:pt x="5072546" y="2997200"/>
                </a:lnTo>
                <a:lnTo>
                  <a:pt x="5059653" y="3009900"/>
                </a:lnTo>
                <a:lnTo>
                  <a:pt x="5050909" y="3022600"/>
                </a:lnTo>
                <a:lnTo>
                  <a:pt x="5047439" y="3035300"/>
                </a:lnTo>
                <a:lnTo>
                  <a:pt x="5140492" y="3035300"/>
                </a:lnTo>
                <a:lnTo>
                  <a:pt x="5136946" y="3022600"/>
                </a:lnTo>
                <a:lnTo>
                  <a:pt x="5128017" y="3009900"/>
                </a:lnTo>
                <a:lnTo>
                  <a:pt x="5114874" y="2997200"/>
                </a:lnTo>
                <a:lnTo>
                  <a:pt x="5098684" y="2984500"/>
                </a:lnTo>
                <a:lnTo>
                  <a:pt x="5098684" y="2057400"/>
                </a:lnTo>
                <a:close/>
              </a:path>
              <a:path extrusionOk="0" h="9118600" w="8128000">
                <a:moveTo>
                  <a:pt x="6158156" y="2057400"/>
                </a:moveTo>
                <a:lnTo>
                  <a:pt x="6147932" y="2057400"/>
                </a:lnTo>
                <a:lnTo>
                  <a:pt x="6147932" y="2984500"/>
                </a:lnTo>
                <a:lnTo>
                  <a:pt x="6131962" y="2997200"/>
                </a:lnTo>
                <a:lnTo>
                  <a:pt x="6118995" y="3009900"/>
                </a:lnTo>
                <a:lnTo>
                  <a:pt x="6110152" y="3022600"/>
                </a:lnTo>
                <a:lnTo>
                  <a:pt x="6106556" y="3035300"/>
                </a:lnTo>
                <a:lnTo>
                  <a:pt x="6199520" y="3035300"/>
                </a:lnTo>
                <a:lnTo>
                  <a:pt x="6195910" y="3022600"/>
                </a:lnTo>
                <a:lnTo>
                  <a:pt x="6187067" y="3009900"/>
                </a:lnTo>
                <a:lnTo>
                  <a:pt x="6174109" y="2997200"/>
                </a:lnTo>
                <a:lnTo>
                  <a:pt x="6158156" y="2984500"/>
                </a:lnTo>
                <a:lnTo>
                  <a:pt x="6158156" y="2057400"/>
                </a:lnTo>
                <a:close/>
              </a:path>
              <a:path extrusionOk="0" h="9118600" w="8128000">
                <a:moveTo>
                  <a:pt x="7217628" y="2057400"/>
                </a:moveTo>
                <a:lnTo>
                  <a:pt x="7207404" y="2057400"/>
                </a:lnTo>
                <a:lnTo>
                  <a:pt x="7207404" y="2984500"/>
                </a:lnTo>
                <a:lnTo>
                  <a:pt x="7191411" y="2997200"/>
                </a:lnTo>
                <a:lnTo>
                  <a:pt x="7178385" y="3009900"/>
                </a:lnTo>
                <a:lnTo>
                  <a:pt x="7169435" y="3022600"/>
                </a:lnTo>
                <a:lnTo>
                  <a:pt x="7165672" y="3035300"/>
                </a:lnTo>
                <a:lnTo>
                  <a:pt x="7258547" y="3035300"/>
                </a:lnTo>
                <a:lnTo>
                  <a:pt x="7254850" y="3022600"/>
                </a:lnTo>
                <a:lnTo>
                  <a:pt x="7246088" y="3009900"/>
                </a:lnTo>
                <a:lnTo>
                  <a:pt x="7233326" y="2997200"/>
                </a:lnTo>
                <a:lnTo>
                  <a:pt x="7217628" y="2984500"/>
                </a:lnTo>
                <a:lnTo>
                  <a:pt x="7217628" y="2057400"/>
                </a:lnTo>
                <a:close/>
              </a:path>
              <a:path extrusionOk="0" h="9118600" w="8128000">
                <a:moveTo>
                  <a:pt x="900241" y="2019300"/>
                </a:moveTo>
                <a:lnTo>
                  <a:pt x="808179" y="2019300"/>
                </a:lnTo>
                <a:lnTo>
                  <a:pt x="812923" y="2032000"/>
                </a:lnTo>
                <a:lnTo>
                  <a:pt x="822224" y="2044700"/>
                </a:lnTo>
                <a:lnTo>
                  <a:pt x="835113" y="2057400"/>
                </a:lnTo>
                <a:lnTo>
                  <a:pt x="875301" y="2057400"/>
                </a:lnTo>
                <a:lnTo>
                  <a:pt x="887232" y="2044700"/>
                </a:lnTo>
                <a:lnTo>
                  <a:pt x="895822" y="2032000"/>
                </a:lnTo>
                <a:lnTo>
                  <a:pt x="900241" y="2019300"/>
                </a:lnTo>
                <a:close/>
              </a:path>
              <a:path extrusionOk="0" h="9118600" w="8128000">
                <a:moveTo>
                  <a:pt x="1962787" y="2019300"/>
                </a:moveTo>
                <a:lnTo>
                  <a:pt x="1870725" y="2019300"/>
                </a:lnTo>
                <a:lnTo>
                  <a:pt x="1875137" y="2032000"/>
                </a:lnTo>
                <a:lnTo>
                  <a:pt x="1883723" y="2044700"/>
                </a:lnTo>
                <a:lnTo>
                  <a:pt x="1895653" y="2057400"/>
                </a:lnTo>
                <a:lnTo>
                  <a:pt x="1935839" y="2057400"/>
                </a:lnTo>
                <a:lnTo>
                  <a:pt x="1948726" y="2044700"/>
                </a:lnTo>
                <a:lnTo>
                  <a:pt x="1958030" y="2032000"/>
                </a:lnTo>
                <a:lnTo>
                  <a:pt x="1962787" y="2019300"/>
                </a:lnTo>
                <a:close/>
              </a:path>
              <a:path extrusionOk="0" h="9118600" w="8128000">
                <a:moveTo>
                  <a:pt x="3021853" y="2019300"/>
                </a:moveTo>
                <a:lnTo>
                  <a:pt x="2929790" y="2019300"/>
                </a:lnTo>
                <a:lnTo>
                  <a:pt x="2934250" y="2032000"/>
                </a:lnTo>
                <a:lnTo>
                  <a:pt x="2942930" y="2044700"/>
                </a:lnTo>
                <a:lnTo>
                  <a:pt x="2954985" y="2057400"/>
                </a:lnTo>
                <a:lnTo>
                  <a:pt x="2995171" y="2057400"/>
                </a:lnTo>
                <a:lnTo>
                  <a:pt x="3007933" y="2044700"/>
                </a:lnTo>
                <a:lnTo>
                  <a:pt x="3017143" y="2032000"/>
                </a:lnTo>
                <a:lnTo>
                  <a:pt x="3021853" y="2019300"/>
                </a:lnTo>
                <a:close/>
              </a:path>
              <a:path extrusionOk="0" h="9118600" w="8128000">
                <a:moveTo>
                  <a:pt x="4080931" y="2019300"/>
                </a:moveTo>
                <a:lnTo>
                  <a:pt x="3988869" y="2019300"/>
                </a:lnTo>
                <a:lnTo>
                  <a:pt x="3993357" y="2032000"/>
                </a:lnTo>
                <a:lnTo>
                  <a:pt x="4002112" y="2044700"/>
                </a:lnTo>
                <a:lnTo>
                  <a:pt x="4014272" y="2057400"/>
                </a:lnTo>
                <a:lnTo>
                  <a:pt x="4054483" y="2057400"/>
                </a:lnTo>
                <a:lnTo>
                  <a:pt x="4067140" y="2044700"/>
                </a:lnTo>
                <a:lnTo>
                  <a:pt x="4076266" y="2032000"/>
                </a:lnTo>
                <a:lnTo>
                  <a:pt x="4080931" y="2019300"/>
                </a:lnTo>
                <a:close/>
              </a:path>
              <a:path extrusionOk="0" h="9118600" w="8128000">
                <a:moveTo>
                  <a:pt x="5139997" y="2019300"/>
                </a:moveTo>
                <a:lnTo>
                  <a:pt x="5047922" y="2019300"/>
                </a:lnTo>
                <a:lnTo>
                  <a:pt x="5052441" y="2032000"/>
                </a:lnTo>
                <a:lnTo>
                  <a:pt x="5061295" y="2044700"/>
                </a:lnTo>
                <a:lnTo>
                  <a:pt x="5073596" y="2057400"/>
                </a:lnTo>
                <a:lnTo>
                  <a:pt x="5113826" y="2057400"/>
                </a:lnTo>
                <a:lnTo>
                  <a:pt x="5126370" y="2044700"/>
                </a:lnTo>
                <a:lnTo>
                  <a:pt x="5135399" y="2032000"/>
                </a:lnTo>
                <a:lnTo>
                  <a:pt x="5139997" y="2019300"/>
                </a:lnTo>
                <a:close/>
              </a:path>
              <a:path extrusionOk="0" h="9118600" w="8128000">
                <a:moveTo>
                  <a:pt x="6199088" y="2019300"/>
                </a:moveTo>
                <a:lnTo>
                  <a:pt x="6106987" y="2019300"/>
                </a:lnTo>
                <a:lnTo>
                  <a:pt x="6111533" y="2032000"/>
                </a:lnTo>
                <a:lnTo>
                  <a:pt x="6120473" y="2044700"/>
                </a:lnTo>
                <a:lnTo>
                  <a:pt x="6132907" y="2057400"/>
                </a:lnTo>
                <a:lnTo>
                  <a:pt x="6173176" y="2057400"/>
                </a:lnTo>
                <a:lnTo>
                  <a:pt x="6185608" y="2044700"/>
                </a:lnTo>
                <a:lnTo>
                  <a:pt x="6194548" y="2032000"/>
                </a:lnTo>
                <a:lnTo>
                  <a:pt x="6199088" y="2019300"/>
                </a:lnTo>
                <a:close/>
              </a:path>
              <a:path extrusionOk="0" h="9118600" w="8128000">
                <a:moveTo>
                  <a:pt x="7258179" y="2019300"/>
                </a:moveTo>
                <a:lnTo>
                  <a:pt x="7166053" y="2019300"/>
                </a:lnTo>
                <a:lnTo>
                  <a:pt x="7170619" y="2032000"/>
                </a:lnTo>
                <a:lnTo>
                  <a:pt x="7179647" y="2044700"/>
                </a:lnTo>
                <a:lnTo>
                  <a:pt x="7192215" y="2057400"/>
                </a:lnTo>
                <a:lnTo>
                  <a:pt x="7232538" y="2057400"/>
                </a:lnTo>
                <a:lnTo>
                  <a:pt x="7244861" y="2044700"/>
                </a:lnTo>
                <a:lnTo>
                  <a:pt x="7253706" y="2032000"/>
                </a:lnTo>
                <a:lnTo>
                  <a:pt x="7258179" y="2019300"/>
                </a:lnTo>
                <a:close/>
              </a:path>
              <a:path extrusionOk="0" h="9118600" w="8128000">
                <a:moveTo>
                  <a:pt x="8128000" y="2006600"/>
                </a:moveTo>
                <a:lnTo>
                  <a:pt x="0" y="2006600"/>
                </a:lnTo>
                <a:lnTo>
                  <a:pt x="0" y="2019300"/>
                </a:lnTo>
                <a:lnTo>
                  <a:pt x="8128000" y="2019300"/>
                </a:lnTo>
                <a:lnTo>
                  <a:pt x="8128000" y="2006600"/>
                </a:lnTo>
                <a:close/>
              </a:path>
              <a:path extrusionOk="0" h="9118600" w="8128000">
                <a:moveTo>
                  <a:pt x="887760" y="1981200"/>
                </a:moveTo>
                <a:lnTo>
                  <a:pt x="821673" y="1981200"/>
                </a:lnTo>
                <a:lnTo>
                  <a:pt x="812411" y="1993900"/>
                </a:lnTo>
                <a:lnTo>
                  <a:pt x="808001" y="2006600"/>
                </a:lnTo>
                <a:lnTo>
                  <a:pt x="900394" y="2006600"/>
                </a:lnTo>
                <a:lnTo>
                  <a:pt x="896310" y="1993900"/>
                </a:lnTo>
                <a:lnTo>
                  <a:pt x="887760" y="1981200"/>
                </a:lnTo>
                <a:close/>
              </a:path>
              <a:path extrusionOk="0" h="9118600" w="8128000">
                <a:moveTo>
                  <a:pt x="1949279" y="1981200"/>
                </a:moveTo>
                <a:lnTo>
                  <a:pt x="1883182" y="1981200"/>
                </a:lnTo>
                <a:lnTo>
                  <a:pt x="1874631" y="1993900"/>
                </a:lnTo>
                <a:lnTo>
                  <a:pt x="1870547" y="2006600"/>
                </a:lnTo>
                <a:lnTo>
                  <a:pt x="1962939" y="2006600"/>
                </a:lnTo>
                <a:lnTo>
                  <a:pt x="1958537" y="1993900"/>
                </a:lnTo>
                <a:lnTo>
                  <a:pt x="1949279" y="1981200"/>
                </a:lnTo>
                <a:close/>
              </a:path>
              <a:path extrusionOk="0" h="9118600" w="8128000">
                <a:moveTo>
                  <a:pt x="3008483" y="1981200"/>
                </a:moveTo>
                <a:lnTo>
                  <a:pt x="2942395" y="1981200"/>
                </a:lnTo>
                <a:lnTo>
                  <a:pt x="2933755" y="1993900"/>
                </a:lnTo>
                <a:lnTo>
                  <a:pt x="2929625" y="2006600"/>
                </a:lnTo>
                <a:lnTo>
                  <a:pt x="3022018" y="2006600"/>
                </a:lnTo>
                <a:lnTo>
                  <a:pt x="3017654" y="1993900"/>
                </a:lnTo>
                <a:lnTo>
                  <a:pt x="3008483" y="1981200"/>
                </a:lnTo>
                <a:close/>
              </a:path>
              <a:path extrusionOk="0" h="9118600" w="8128000">
                <a:moveTo>
                  <a:pt x="4067666" y="1981200"/>
                </a:moveTo>
                <a:lnTo>
                  <a:pt x="4001596" y="1981200"/>
                </a:lnTo>
                <a:lnTo>
                  <a:pt x="3992873" y="1993900"/>
                </a:lnTo>
                <a:lnTo>
                  <a:pt x="3988704" y="2006600"/>
                </a:lnTo>
                <a:lnTo>
                  <a:pt x="4081096" y="2006600"/>
                </a:lnTo>
                <a:lnTo>
                  <a:pt x="4076757" y="1993900"/>
                </a:lnTo>
                <a:lnTo>
                  <a:pt x="4067666" y="1981200"/>
                </a:lnTo>
                <a:close/>
              </a:path>
              <a:path extrusionOk="0" h="9118600" w="8128000">
                <a:moveTo>
                  <a:pt x="5126841" y="1981200"/>
                </a:moveTo>
                <a:lnTo>
                  <a:pt x="5060825" y="1981200"/>
                </a:lnTo>
                <a:lnTo>
                  <a:pt x="5052009" y="1993900"/>
                </a:lnTo>
                <a:lnTo>
                  <a:pt x="5047782" y="2006600"/>
                </a:lnTo>
                <a:lnTo>
                  <a:pt x="5140149" y="2006600"/>
                </a:lnTo>
                <a:lnTo>
                  <a:pt x="5135840" y="1993900"/>
                </a:lnTo>
                <a:lnTo>
                  <a:pt x="5126841" y="1981200"/>
                </a:lnTo>
                <a:close/>
              </a:path>
              <a:path extrusionOk="0" h="9118600" w="8128000">
                <a:moveTo>
                  <a:pt x="6186019" y="1981200"/>
                </a:moveTo>
                <a:lnTo>
                  <a:pt x="6120062" y="1981200"/>
                </a:lnTo>
                <a:lnTo>
                  <a:pt x="6111149" y="1993900"/>
                </a:lnTo>
                <a:lnTo>
                  <a:pt x="6106860" y="2006600"/>
                </a:lnTo>
                <a:lnTo>
                  <a:pt x="6199215" y="2006600"/>
                </a:lnTo>
                <a:lnTo>
                  <a:pt x="6194928" y="1993900"/>
                </a:lnTo>
                <a:lnTo>
                  <a:pt x="6186019" y="1981200"/>
                </a:lnTo>
                <a:close/>
              </a:path>
              <a:path extrusionOk="0" h="9118600" w="8128000">
                <a:moveTo>
                  <a:pt x="7245187" y="1981200"/>
                </a:moveTo>
                <a:lnTo>
                  <a:pt x="7179310" y="1981200"/>
                </a:lnTo>
                <a:lnTo>
                  <a:pt x="7170305" y="1993900"/>
                </a:lnTo>
                <a:lnTo>
                  <a:pt x="7165951" y="2006600"/>
                </a:lnTo>
                <a:lnTo>
                  <a:pt x="7258268" y="2006600"/>
                </a:lnTo>
                <a:lnTo>
                  <a:pt x="7254004" y="1993900"/>
                </a:lnTo>
                <a:lnTo>
                  <a:pt x="7245187" y="1981200"/>
                </a:lnTo>
                <a:close/>
              </a:path>
              <a:path extrusionOk="0" h="9118600" w="8128000">
                <a:moveTo>
                  <a:pt x="860859" y="1041400"/>
                </a:moveTo>
                <a:lnTo>
                  <a:pt x="850622" y="1041400"/>
                </a:lnTo>
                <a:lnTo>
                  <a:pt x="850622" y="1968500"/>
                </a:lnTo>
                <a:lnTo>
                  <a:pt x="834755" y="1981200"/>
                </a:lnTo>
                <a:lnTo>
                  <a:pt x="875644" y="1981200"/>
                </a:lnTo>
                <a:lnTo>
                  <a:pt x="860859" y="1968500"/>
                </a:lnTo>
                <a:lnTo>
                  <a:pt x="860859" y="1041400"/>
                </a:lnTo>
                <a:close/>
              </a:path>
              <a:path extrusionOk="0" h="9118600" w="8128000">
                <a:moveTo>
                  <a:pt x="1920331" y="1041400"/>
                </a:moveTo>
                <a:lnTo>
                  <a:pt x="1910095" y="1041400"/>
                </a:lnTo>
                <a:lnTo>
                  <a:pt x="1910095" y="1968500"/>
                </a:lnTo>
                <a:lnTo>
                  <a:pt x="1895302" y="1981200"/>
                </a:lnTo>
                <a:lnTo>
                  <a:pt x="1936198" y="1981200"/>
                </a:lnTo>
                <a:lnTo>
                  <a:pt x="1920331" y="1968500"/>
                </a:lnTo>
                <a:lnTo>
                  <a:pt x="1920331" y="1041400"/>
                </a:lnTo>
                <a:close/>
              </a:path>
              <a:path extrusionOk="0" h="9118600" w="8128000">
                <a:moveTo>
                  <a:pt x="2979803" y="1041400"/>
                </a:moveTo>
                <a:lnTo>
                  <a:pt x="2969567" y="1041400"/>
                </a:lnTo>
                <a:lnTo>
                  <a:pt x="2969567" y="1968500"/>
                </a:lnTo>
                <a:lnTo>
                  <a:pt x="2954635" y="1981200"/>
                </a:lnTo>
                <a:lnTo>
                  <a:pt x="2995525" y="1981200"/>
                </a:lnTo>
                <a:lnTo>
                  <a:pt x="2979803" y="1968500"/>
                </a:lnTo>
                <a:lnTo>
                  <a:pt x="2979803" y="1041400"/>
                </a:lnTo>
                <a:close/>
              </a:path>
              <a:path extrusionOk="0" h="9118600" w="8128000">
                <a:moveTo>
                  <a:pt x="4039224" y="1041400"/>
                </a:moveTo>
                <a:lnTo>
                  <a:pt x="4028975" y="1041400"/>
                </a:lnTo>
                <a:lnTo>
                  <a:pt x="4028975" y="1968500"/>
                </a:lnTo>
                <a:lnTo>
                  <a:pt x="4013941" y="1981200"/>
                </a:lnTo>
                <a:lnTo>
                  <a:pt x="4054821" y="1981200"/>
                </a:lnTo>
                <a:lnTo>
                  <a:pt x="4039224" y="1968500"/>
                </a:lnTo>
                <a:lnTo>
                  <a:pt x="4039224" y="1041400"/>
                </a:lnTo>
                <a:close/>
              </a:path>
              <a:path extrusionOk="0" h="9118600" w="8128000">
                <a:moveTo>
                  <a:pt x="5098684" y="1041400"/>
                </a:moveTo>
                <a:lnTo>
                  <a:pt x="5088460" y="1041400"/>
                </a:lnTo>
                <a:lnTo>
                  <a:pt x="5088460" y="1968500"/>
                </a:lnTo>
                <a:lnTo>
                  <a:pt x="5073289" y="1981200"/>
                </a:lnTo>
                <a:lnTo>
                  <a:pt x="5114130" y="1981200"/>
                </a:lnTo>
                <a:lnTo>
                  <a:pt x="5098684" y="1968500"/>
                </a:lnTo>
                <a:lnTo>
                  <a:pt x="5098684" y="1041400"/>
                </a:lnTo>
                <a:close/>
              </a:path>
              <a:path extrusionOk="0" h="9118600" w="8128000">
                <a:moveTo>
                  <a:pt x="6158156" y="1041400"/>
                </a:moveTo>
                <a:lnTo>
                  <a:pt x="6147932" y="1041400"/>
                </a:lnTo>
                <a:lnTo>
                  <a:pt x="6147932" y="1968500"/>
                </a:lnTo>
                <a:lnTo>
                  <a:pt x="6132642" y="1981200"/>
                </a:lnTo>
                <a:lnTo>
                  <a:pt x="6173444" y="1981200"/>
                </a:lnTo>
                <a:lnTo>
                  <a:pt x="6158156" y="1968500"/>
                </a:lnTo>
                <a:lnTo>
                  <a:pt x="6158156" y="1041400"/>
                </a:lnTo>
                <a:close/>
              </a:path>
              <a:path extrusionOk="0" h="9118600" w="8128000">
                <a:moveTo>
                  <a:pt x="7217628" y="1041400"/>
                </a:moveTo>
                <a:lnTo>
                  <a:pt x="7207404" y="1041400"/>
                </a:lnTo>
                <a:lnTo>
                  <a:pt x="7207404" y="1968500"/>
                </a:lnTo>
                <a:lnTo>
                  <a:pt x="7191999" y="1981200"/>
                </a:lnTo>
                <a:lnTo>
                  <a:pt x="7232750" y="1981200"/>
                </a:lnTo>
                <a:lnTo>
                  <a:pt x="7217628" y="1968500"/>
                </a:lnTo>
                <a:lnTo>
                  <a:pt x="7217628" y="1041400"/>
                </a:lnTo>
                <a:close/>
              </a:path>
              <a:path extrusionOk="0" h="9118600" w="8128000">
                <a:moveTo>
                  <a:pt x="900610" y="1003300"/>
                </a:moveTo>
                <a:lnTo>
                  <a:pt x="807798" y="1003300"/>
                </a:lnTo>
                <a:lnTo>
                  <a:pt x="811727" y="1016000"/>
                </a:lnTo>
                <a:lnTo>
                  <a:pt x="820938" y="1028700"/>
                </a:lnTo>
                <a:lnTo>
                  <a:pt x="834285" y="1041400"/>
                </a:lnTo>
                <a:lnTo>
                  <a:pt x="876101" y="1041400"/>
                </a:lnTo>
                <a:lnTo>
                  <a:pt x="888473" y="1028700"/>
                </a:lnTo>
                <a:lnTo>
                  <a:pt x="896976" y="1016000"/>
                </a:lnTo>
                <a:lnTo>
                  <a:pt x="900610" y="1003300"/>
                </a:lnTo>
                <a:close/>
              </a:path>
              <a:path extrusionOk="0" h="9118600" w="8128000">
                <a:moveTo>
                  <a:pt x="1963155" y="1003300"/>
                </a:moveTo>
                <a:lnTo>
                  <a:pt x="1870331" y="1003300"/>
                </a:lnTo>
                <a:lnTo>
                  <a:pt x="1873960" y="1016000"/>
                </a:lnTo>
                <a:lnTo>
                  <a:pt x="1882464" y="1028700"/>
                </a:lnTo>
                <a:lnTo>
                  <a:pt x="1894843" y="1041400"/>
                </a:lnTo>
                <a:lnTo>
                  <a:pt x="1936670" y="1041400"/>
                </a:lnTo>
                <a:lnTo>
                  <a:pt x="1950020" y="1028700"/>
                </a:lnTo>
                <a:lnTo>
                  <a:pt x="1959232" y="1016000"/>
                </a:lnTo>
                <a:lnTo>
                  <a:pt x="1963155" y="1003300"/>
                </a:lnTo>
                <a:close/>
              </a:path>
              <a:path extrusionOk="0" h="9118600" w="8128000">
                <a:moveTo>
                  <a:pt x="3022234" y="1003300"/>
                </a:moveTo>
                <a:lnTo>
                  <a:pt x="2929409" y="1003300"/>
                </a:lnTo>
                <a:lnTo>
                  <a:pt x="2933085" y="1016000"/>
                </a:lnTo>
                <a:lnTo>
                  <a:pt x="2941682" y="1028700"/>
                </a:lnTo>
                <a:lnTo>
                  <a:pt x="2954182" y="1041400"/>
                </a:lnTo>
                <a:lnTo>
                  <a:pt x="2995993" y="1041400"/>
                </a:lnTo>
                <a:lnTo>
                  <a:pt x="3009214" y="1028700"/>
                </a:lnTo>
                <a:lnTo>
                  <a:pt x="3018338" y="1016000"/>
                </a:lnTo>
                <a:lnTo>
                  <a:pt x="3022234" y="1003300"/>
                </a:lnTo>
                <a:close/>
              </a:path>
              <a:path extrusionOk="0" h="9118600" w="8128000">
                <a:moveTo>
                  <a:pt x="4081287" y="1003300"/>
                </a:moveTo>
                <a:lnTo>
                  <a:pt x="3988488" y="1003300"/>
                </a:lnTo>
                <a:lnTo>
                  <a:pt x="3992219" y="1016000"/>
                </a:lnTo>
                <a:lnTo>
                  <a:pt x="4000897" y="1028700"/>
                </a:lnTo>
                <a:lnTo>
                  <a:pt x="4013493" y="1041400"/>
                </a:lnTo>
                <a:lnTo>
                  <a:pt x="4055265" y="1041400"/>
                </a:lnTo>
                <a:lnTo>
                  <a:pt x="4068361" y="1028700"/>
                </a:lnTo>
                <a:lnTo>
                  <a:pt x="4077404" y="1016000"/>
                </a:lnTo>
                <a:lnTo>
                  <a:pt x="4081287" y="1003300"/>
                </a:lnTo>
                <a:close/>
              </a:path>
              <a:path extrusionOk="0" h="9118600" w="8128000">
                <a:moveTo>
                  <a:pt x="5140352" y="1003300"/>
                </a:moveTo>
                <a:lnTo>
                  <a:pt x="5047591" y="1003300"/>
                </a:lnTo>
                <a:lnTo>
                  <a:pt x="5051388" y="1016000"/>
                </a:lnTo>
                <a:lnTo>
                  <a:pt x="5060158" y="1028700"/>
                </a:lnTo>
                <a:lnTo>
                  <a:pt x="5072862" y="1041400"/>
                </a:lnTo>
                <a:lnTo>
                  <a:pt x="5114556" y="1041400"/>
                </a:lnTo>
                <a:lnTo>
                  <a:pt x="5127509" y="1028700"/>
                </a:lnTo>
                <a:lnTo>
                  <a:pt x="5136467" y="1016000"/>
                </a:lnTo>
                <a:lnTo>
                  <a:pt x="5140352" y="1003300"/>
                </a:lnTo>
                <a:close/>
              </a:path>
              <a:path extrusionOk="0" h="9118600" w="8128000">
                <a:moveTo>
                  <a:pt x="6199393" y="1003300"/>
                </a:moveTo>
                <a:lnTo>
                  <a:pt x="6106683" y="1003300"/>
                </a:lnTo>
                <a:lnTo>
                  <a:pt x="6110565" y="1016000"/>
                </a:lnTo>
                <a:lnTo>
                  <a:pt x="6119435" y="1028700"/>
                </a:lnTo>
                <a:lnTo>
                  <a:pt x="6132241" y="1041400"/>
                </a:lnTo>
                <a:lnTo>
                  <a:pt x="6173838" y="1041400"/>
                </a:lnTo>
                <a:lnTo>
                  <a:pt x="6186637" y="1028700"/>
                </a:lnTo>
                <a:lnTo>
                  <a:pt x="6195505" y="1016000"/>
                </a:lnTo>
                <a:lnTo>
                  <a:pt x="6199393" y="1003300"/>
                </a:lnTo>
                <a:close/>
              </a:path>
              <a:path extrusionOk="0" h="9118600" w="8128000">
                <a:moveTo>
                  <a:pt x="7258446" y="1003300"/>
                </a:moveTo>
                <a:lnTo>
                  <a:pt x="7165774" y="1003300"/>
                </a:lnTo>
                <a:lnTo>
                  <a:pt x="7169760" y="1016000"/>
                </a:lnTo>
                <a:lnTo>
                  <a:pt x="7178731" y="1028700"/>
                </a:lnTo>
                <a:lnTo>
                  <a:pt x="7191630" y="1041400"/>
                </a:lnTo>
                <a:lnTo>
                  <a:pt x="7233108" y="1041400"/>
                </a:lnTo>
                <a:lnTo>
                  <a:pt x="7245747" y="1028700"/>
                </a:lnTo>
                <a:lnTo>
                  <a:pt x="7254531" y="1016000"/>
                </a:lnTo>
                <a:lnTo>
                  <a:pt x="7258446" y="1003300"/>
                </a:lnTo>
                <a:close/>
              </a:path>
              <a:path extrusionOk="0" h="9118600" w="8128000">
                <a:moveTo>
                  <a:pt x="8128000" y="990600"/>
                </a:moveTo>
                <a:lnTo>
                  <a:pt x="0" y="990600"/>
                </a:lnTo>
                <a:lnTo>
                  <a:pt x="0" y="1003300"/>
                </a:lnTo>
                <a:lnTo>
                  <a:pt x="8128000" y="1003300"/>
                </a:lnTo>
                <a:lnTo>
                  <a:pt x="8128000" y="990600"/>
                </a:lnTo>
                <a:close/>
              </a:path>
              <a:path extrusionOk="0" h="9118600" w="8128000">
                <a:moveTo>
                  <a:pt x="874865" y="952500"/>
                </a:moveTo>
                <a:lnTo>
                  <a:pt x="835555" y="952500"/>
                </a:lnTo>
                <a:lnTo>
                  <a:pt x="822897" y="965200"/>
                </a:lnTo>
                <a:lnTo>
                  <a:pt x="813541" y="977900"/>
                </a:lnTo>
                <a:lnTo>
                  <a:pt x="808382" y="990600"/>
                </a:lnTo>
                <a:lnTo>
                  <a:pt x="900025" y="990600"/>
                </a:lnTo>
                <a:lnTo>
                  <a:pt x="895220" y="977900"/>
                </a:lnTo>
                <a:lnTo>
                  <a:pt x="886576" y="965200"/>
                </a:lnTo>
                <a:lnTo>
                  <a:pt x="874865" y="952500"/>
                </a:lnTo>
                <a:close/>
              </a:path>
              <a:path extrusionOk="0" h="9118600" w="8128000">
                <a:moveTo>
                  <a:pt x="1935389" y="952500"/>
                </a:moveTo>
                <a:lnTo>
                  <a:pt x="1896092" y="952500"/>
                </a:lnTo>
                <a:lnTo>
                  <a:pt x="1884387" y="965200"/>
                </a:lnTo>
                <a:lnTo>
                  <a:pt x="1875744" y="977900"/>
                </a:lnTo>
                <a:lnTo>
                  <a:pt x="1870928" y="990600"/>
                </a:lnTo>
                <a:lnTo>
                  <a:pt x="1962558" y="990600"/>
                </a:lnTo>
                <a:lnTo>
                  <a:pt x="1957394" y="977900"/>
                </a:lnTo>
                <a:lnTo>
                  <a:pt x="1948041" y="965200"/>
                </a:lnTo>
                <a:lnTo>
                  <a:pt x="1935389" y="952500"/>
                </a:lnTo>
                <a:close/>
              </a:path>
              <a:path extrusionOk="0" h="9118600" w="8128000">
                <a:moveTo>
                  <a:pt x="2994730" y="952500"/>
                </a:moveTo>
                <a:lnTo>
                  <a:pt x="2955422" y="952500"/>
                </a:lnTo>
                <a:lnTo>
                  <a:pt x="2943590" y="965200"/>
                </a:lnTo>
                <a:lnTo>
                  <a:pt x="2934857" y="977900"/>
                </a:lnTo>
                <a:lnTo>
                  <a:pt x="2930006" y="990600"/>
                </a:lnTo>
                <a:lnTo>
                  <a:pt x="3021649" y="990600"/>
                </a:lnTo>
                <a:lnTo>
                  <a:pt x="3016531" y="977900"/>
                </a:lnTo>
                <a:lnTo>
                  <a:pt x="3007265" y="965200"/>
                </a:lnTo>
                <a:lnTo>
                  <a:pt x="2994730" y="952500"/>
                </a:lnTo>
                <a:close/>
              </a:path>
              <a:path extrusionOk="0" h="9118600" w="8128000">
                <a:moveTo>
                  <a:pt x="4054051" y="952500"/>
                </a:moveTo>
                <a:lnTo>
                  <a:pt x="4014695" y="952500"/>
                </a:lnTo>
                <a:lnTo>
                  <a:pt x="4002750" y="965200"/>
                </a:lnTo>
                <a:lnTo>
                  <a:pt x="3993939" y="977900"/>
                </a:lnTo>
                <a:lnTo>
                  <a:pt x="3989059" y="990600"/>
                </a:lnTo>
                <a:lnTo>
                  <a:pt x="4080715" y="990600"/>
                </a:lnTo>
                <a:lnTo>
                  <a:pt x="4075661" y="977900"/>
                </a:lnTo>
                <a:lnTo>
                  <a:pt x="4066485" y="965200"/>
                </a:lnTo>
                <a:lnTo>
                  <a:pt x="4054051" y="952500"/>
                </a:lnTo>
                <a:close/>
              </a:path>
              <a:path extrusionOk="0" h="9118600" w="8128000">
                <a:moveTo>
                  <a:pt x="5113410" y="952500"/>
                </a:moveTo>
                <a:lnTo>
                  <a:pt x="5074005" y="952500"/>
                </a:lnTo>
                <a:lnTo>
                  <a:pt x="5061915" y="965200"/>
                </a:lnTo>
                <a:lnTo>
                  <a:pt x="5053015" y="977900"/>
                </a:lnTo>
                <a:lnTo>
                  <a:pt x="5048125" y="990600"/>
                </a:lnTo>
                <a:lnTo>
                  <a:pt x="5139819" y="990600"/>
                </a:lnTo>
                <a:lnTo>
                  <a:pt x="5134829" y="977900"/>
                </a:lnTo>
                <a:lnTo>
                  <a:pt x="5125743" y="965200"/>
                </a:lnTo>
                <a:lnTo>
                  <a:pt x="5113410" y="952500"/>
                </a:lnTo>
                <a:close/>
              </a:path>
              <a:path extrusionOk="0" h="9118600" w="8128000">
                <a:moveTo>
                  <a:pt x="6172796" y="952500"/>
                </a:moveTo>
                <a:lnTo>
                  <a:pt x="6133297" y="952500"/>
                </a:lnTo>
                <a:lnTo>
                  <a:pt x="6121064" y="965200"/>
                </a:lnTo>
                <a:lnTo>
                  <a:pt x="6112076" y="977900"/>
                </a:lnTo>
                <a:lnTo>
                  <a:pt x="6107178" y="990600"/>
                </a:lnTo>
                <a:lnTo>
                  <a:pt x="6198897" y="990600"/>
                </a:lnTo>
                <a:lnTo>
                  <a:pt x="6194008" y="977900"/>
                </a:lnTo>
                <a:lnTo>
                  <a:pt x="6185027" y="965200"/>
                </a:lnTo>
                <a:lnTo>
                  <a:pt x="6172796" y="952500"/>
                </a:lnTo>
                <a:close/>
              </a:path>
              <a:path extrusionOk="0" h="9118600" w="8128000">
                <a:moveTo>
                  <a:pt x="7232184" y="952500"/>
                </a:moveTo>
                <a:lnTo>
                  <a:pt x="7192573" y="952500"/>
                </a:lnTo>
                <a:lnTo>
                  <a:pt x="7180187" y="965200"/>
                </a:lnTo>
                <a:lnTo>
                  <a:pt x="7171112" y="977900"/>
                </a:lnTo>
                <a:lnTo>
                  <a:pt x="7166218" y="990600"/>
                </a:lnTo>
                <a:lnTo>
                  <a:pt x="7258014" y="990600"/>
                </a:lnTo>
                <a:lnTo>
                  <a:pt x="7253209" y="977900"/>
                </a:lnTo>
                <a:lnTo>
                  <a:pt x="7244322" y="965200"/>
                </a:lnTo>
                <a:lnTo>
                  <a:pt x="7232184" y="952500"/>
                </a:lnTo>
                <a:close/>
              </a:path>
              <a:path extrusionOk="0" h="9118600" w="8128000">
                <a:moveTo>
                  <a:pt x="897767" y="0"/>
                </a:moveTo>
                <a:lnTo>
                  <a:pt x="810903" y="0"/>
                </a:lnTo>
                <a:lnTo>
                  <a:pt x="820069" y="12700"/>
                </a:lnTo>
                <a:lnTo>
                  <a:pt x="833746" y="25400"/>
                </a:lnTo>
                <a:lnTo>
                  <a:pt x="850622" y="25400"/>
                </a:lnTo>
                <a:lnTo>
                  <a:pt x="850622" y="952500"/>
                </a:lnTo>
                <a:lnTo>
                  <a:pt x="860859" y="952500"/>
                </a:lnTo>
                <a:lnTo>
                  <a:pt x="860859" y="25400"/>
                </a:lnTo>
                <a:lnTo>
                  <a:pt x="876632" y="12700"/>
                </a:lnTo>
                <a:lnTo>
                  <a:pt x="889316" y="12700"/>
                </a:lnTo>
                <a:lnTo>
                  <a:pt x="897767" y="0"/>
                </a:lnTo>
                <a:close/>
              </a:path>
              <a:path extrusionOk="0" h="9118600" w="8128000">
                <a:moveTo>
                  <a:pt x="1960039" y="0"/>
                </a:moveTo>
                <a:lnTo>
                  <a:pt x="1873176" y="0"/>
                </a:lnTo>
                <a:lnTo>
                  <a:pt x="1881631" y="12700"/>
                </a:lnTo>
                <a:lnTo>
                  <a:pt x="1894320" y="12700"/>
                </a:lnTo>
                <a:lnTo>
                  <a:pt x="1910095" y="25400"/>
                </a:lnTo>
                <a:lnTo>
                  <a:pt x="1910095" y="952500"/>
                </a:lnTo>
                <a:lnTo>
                  <a:pt x="1920331" y="952500"/>
                </a:lnTo>
                <a:lnTo>
                  <a:pt x="1920331" y="25400"/>
                </a:lnTo>
                <a:lnTo>
                  <a:pt x="1937206" y="25400"/>
                </a:lnTo>
                <a:lnTo>
                  <a:pt x="1950877" y="12700"/>
                </a:lnTo>
                <a:lnTo>
                  <a:pt x="1960039" y="0"/>
                </a:lnTo>
                <a:close/>
              </a:path>
              <a:path extrusionOk="0" h="9118600" w="8128000">
                <a:moveTo>
                  <a:pt x="3019154" y="0"/>
                </a:moveTo>
                <a:lnTo>
                  <a:pt x="2932278" y="0"/>
                </a:lnTo>
                <a:lnTo>
                  <a:pt x="2940828" y="12700"/>
                </a:lnTo>
                <a:lnTo>
                  <a:pt x="2953648" y="12700"/>
                </a:lnTo>
                <a:lnTo>
                  <a:pt x="2969567" y="25400"/>
                </a:lnTo>
                <a:lnTo>
                  <a:pt x="2969567" y="952500"/>
                </a:lnTo>
                <a:lnTo>
                  <a:pt x="2979803" y="952500"/>
                </a:lnTo>
                <a:lnTo>
                  <a:pt x="2979803" y="25400"/>
                </a:lnTo>
                <a:lnTo>
                  <a:pt x="2996541" y="25400"/>
                </a:lnTo>
                <a:lnTo>
                  <a:pt x="3010086" y="12700"/>
                </a:lnTo>
                <a:lnTo>
                  <a:pt x="3019154" y="0"/>
                </a:lnTo>
                <a:close/>
              </a:path>
              <a:path extrusionOk="0" h="9118600" w="8128000">
                <a:moveTo>
                  <a:pt x="4078261" y="0"/>
                </a:moveTo>
                <a:lnTo>
                  <a:pt x="3991385" y="0"/>
                </a:lnTo>
                <a:lnTo>
                  <a:pt x="4000010" y="12700"/>
                </a:lnTo>
                <a:lnTo>
                  <a:pt x="4012935" y="12700"/>
                </a:lnTo>
                <a:lnTo>
                  <a:pt x="4028975" y="25400"/>
                </a:lnTo>
                <a:lnTo>
                  <a:pt x="4028975" y="952500"/>
                </a:lnTo>
                <a:lnTo>
                  <a:pt x="4039224" y="952500"/>
                </a:lnTo>
                <a:lnTo>
                  <a:pt x="4039224" y="25400"/>
                </a:lnTo>
                <a:lnTo>
                  <a:pt x="4055834" y="25400"/>
                </a:lnTo>
                <a:lnTo>
                  <a:pt x="4069269" y="12700"/>
                </a:lnTo>
                <a:lnTo>
                  <a:pt x="4078261" y="0"/>
                </a:lnTo>
                <a:close/>
              </a:path>
              <a:path extrusionOk="0" h="9118600" w="8128000">
                <a:moveTo>
                  <a:pt x="5098684" y="25400"/>
                </a:moveTo>
                <a:lnTo>
                  <a:pt x="5088460" y="25400"/>
                </a:lnTo>
                <a:lnTo>
                  <a:pt x="5088460" y="952500"/>
                </a:lnTo>
                <a:lnTo>
                  <a:pt x="5098684" y="952500"/>
                </a:lnTo>
                <a:lnTo>
                  <a:pt x="5098684" y="25400"/>
                </a:lnTo>
                <a:close/>
              </a:path>
              <a:path extrusionOk="0" h="9118600" w="8128000">
                <a:moveTo>
                  <a:pt x="6158156" y="25400"/>
                </a:moveTo>
                <a:lnTo>
                  <a:pt x="6147932" y="25400"/>
                </a:lnTo>
                <a:lnTo>
                  <a:pt x="6147932" y="952500"/>
                </a:lnTo>
                <a:lnTo>
                  <a:pt x="6158156" y="952500"/>
                </a:lnTo>
                <a:lnTo>
                  <a:pt x="6158156" y="25400"/>
                </a:lnTo>
                <a:close/>
              </a:path>
              <a:path extrusionOk="0" h="9118600" w="8128000">
                <a:moveTo>
                  <a:pt x="7217628" y="25400"/>
                </a:moveTo>
                <a:lnTo>
                  <a:pt x="7207404" y="25400"/>
                </a:lnTo>
                <a:lnTo>
                  <a:pt x="7207404" y="952500"/>
                </a:lnTo>
                <a:lnTo>
                  <a:pt x="7217628" y="952500"/>
                </a:lnTo>
                <a:lnTo>
                  <a:pt x="7217628" y="25400"/>
                </a:lnTo>
                <a:close/>
              </a:path>
              <a:path extrusionOk="0" h="9118600" w="8128000">
                <a:moveTo>
                  <a:pt x="5137363" y="0"/>
                </a:moveTo>
                <a:lnTo>
                  <a:pt x="5050500" y="0"/>
                </a:lnTo>
                <a:lnTo>
                  <a:pt x="5059220" y="12700"/>
                </a:lnTo>
                <a:lnTo>
                  <a:pt x="5072276" y="25400"/>
                </a:lnTo>
                <a:lnTo>
                  <a:pt x="5115157" y="25400"/>
                </a:lnTo>
                <a:lnTo>
                  <a:pt x="5128465" y="12700"/>
                </a:lnTo>
                <a:lnTo>
                  <a:pt x="5137363" y="0"/>
                </a:lnTo>
                <a:close/>
              </a:path>
              <a:path extrusionOk="0" h="9118600" w="8128000">
                <a:moveTo>
                  <a:pt x="6196475" y="0"/>
                </a:moveTo>
                <a:lnTo>
                  <a:pt x="6109601" y="0"/>
                </a:lnTo>
                <a:lnTo>
                  <a:pt x="6118413" y="12700"/>
                </a:lnTo>
                <a:lnTo>
                  <a:pt x="6131599" y="25400"/>
                </a:lnTo>
                <a:lnTo>
                  <a:pt x="6174482" y="25400"/>
                </a:lnTo>
                <a:lnTo>
                  <a:pt x="6187664" y="12700"/>
                </a:lnTo>
                <a:lnTo>
                  <a:pt x="6196475" y="0"/>
                </a:lnTo>
                <a:close/>
              </a:path>
              <a:path extrusionOk="0" h="9118600" w="8128000">
                <a:moveTo>
                  <a:pt x="7255422" y="0"/>
                </a:moveTo>
                <a:lnTo>
                  <a:pt x="7168857" y="0"/>
                </a:lnTo>
                <a:lnTo>
                  <a:pt x="7177769" y="12700"/>
                </a:lnTo>
                <a:lnTo>
                  <a:pt x="7191024" y="25400"/>
                </a:lnTo>
                <a:lnTo>
                  <a:pt x="7233706" y="25400"/>
                </a:lnTo>
                <a:lnTo>
                  <a:pt x="7246695" y="12700"/>
                </a:lnTo>
                <a:lnTo>
                  <a:pt x="7255422" y="0"/>
                </a:lnTo>
                <a:close/>
              </a:path>
            </a:pathLst>
          </a:custGeom>
          <a:solidFill>
            <a:srgbClr val="E6E6E6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6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6" name="Google Shape;316;p86"/>
          <p:cNvSpPr txBox="1"/>
          <p:nvPr>
            <p:ph type="title"/>
          </p:nvPr>
        </p:nvSpPr>
        <p:spPr>
          <a:xfrm>
            <a:off x="4864939" y="445591"/>
            <a:ext cx="3796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86"/>
          <p:cNvSpPr txBox="1"/>
          <p:nvPr>
            <p:ph idx="1" type="body"/>
          </p:nvPr>
        </p:nvSpPr>
        <p:spPr>
          <a:xfrm>
            <a:off x="4862939" y="1181818"/>
            <a:ext cx="3796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8" name="Google Shape;31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86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86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3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08"/>
          <p:cNvPicPr preferRelativeResize="0"/>
          <p:nvPr/>
        </p:nvPicPr>
        <p:blipFill rotWithShape="1">
          <a:blip r:embed="rId2">
            <a:alphaModFix/>
          </a:blip>
          <a:srcRect b="0" l="22977" r="634" t="0"/>
          <a:stretch/>
        </p:blipFill>
        <p:spPr>
          <a:xfrm>
            <a:off x="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08"/>
          <p:cNvSpPr txBox="1"/>
          <p:nvPr>
            <p:ph type="title"/>
          </p:nvPr>
        </p:nvSpPr>
        <p:spPr>
          <a:xfrm>
            <a:off x="602450" y="1866899"/>
            <a:ext cx="3969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" name="Google Shape;27;p108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08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29" name="Google Shape;2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75" y="573375"/>
            <a:ext cx="915424" cy="5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/ CHAPTER BREAK 2">
  <p:cSld name="BREAKER / CHAPTER BREAK 2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hart&#10;&#10;Description automatically generated" id="322" name="Google Shape;322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87"/>
          <p:cNvSpPr txBox="1"/>
          <p:nvPr>
            <p:ph type="title"/>
          </p:nvPr>
        </p:nvSpPr>
        <p:spPr>
          <a:xfrm>
            <a:off x="602456" y="2037756"/>
            <a:ext cx="3969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87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87"/>
          <p:cNvGrpSpPr/>
          <p:nvPr/>
        </p:nvGrpSpPr>
        <p:grpSpPr>
          <a:xfrm>
            <a:off x="612164" y="603366"/>
            <a:ext cx="1136451" cy="390049"/>
            <a:chOff x="1000125" y="406401"/>
            <a:chExt cx="2405188" cy="825500"/>
          </a:xfrm>
        </p:grpSpPr>
        <p:sp>
          <p:nvSpPr>
            <p:cNvPr id="326" name="Google Shape;326;p87"/>
            <p:cNvSpPr/>
            <p:nvPr/>
          </p:nvSpPr>
          <p:spPr>
            <a:xfrm>
              <a:off x="1900238" y="539751"/>
              <a:ext cx="473075" cy="500063"/>
            </a:xfrm>
            <a:custGeom>
              <a:rect b="b" l="l" r="r" t="t"/>
              <a:pathLst>
                <a:path extrusionOk="0" h="315" w="298">
                  <a:moveTo>
                    <a:pt x="246" y="262"/>
                  </a:moveTo>
                  <a:lnTo>
                    <a:pt x="53" y="262"/>
                  </a:lnTo>
                  <a:lnTo>
                    <a:pt x="53" y="2"/>
                  </a:lnTo>
                  <a:lnTo>
                    <a:pt x="0" y="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8" y="315"/>
                  </a:lnTo>
                  <a:lnTo>
                    <a:pt x="248" y="313"/>
                  </a:lnTo>
                  <a:lnTo>
                    <a:pt x="298" y="262"/>
                  </a:lnTo>
                  <a:lnTo>
                    <a:pt x="298" y="0"/>
                  </a:lnTo>
                  <a:lnTo>
                    <a:pt x="246" y="0"/>
                  </a:lnTo>
                  <a:lnTo>
                    <a:pt x="246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7"/>
            <p:cNvSpPr/>
            <p:nvPr/>
          </p:nvSpPr>
          <p:spPr>
            <a:xfrm>
              <a:off x="3325813" y="542926"/>
              <a:ext cx="79500" cy="49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7"/>
            <p:cNvSpPr/>
            <p:nvPr/>
          </p:nvSpPr>
          <p:spPr>
            <a:xfrm>
              <a:off x="2933700" y="627063"/>
              <a:ext cx="339725" cy="409575"/>
            </a:xfrm>
            <a:custGeom>
              <a:rect b="b" l="l" r="r" t="t"/>
              <a:pathLst>
                <a:path extrusionOk="0" h="258" w="214">
                  <a:moveTo>
                    <a:pt x="52" y="0"/>
                  </a:moveTo>
                  <a:lnTo>
                    <a:pt x="0" y="0"/>
                  </a:lnTo>
                  <a:lnTo>
                    <a:pt x="0" y="210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214" y="258"/>
                  </a:lnTo>
                  <a:lnTo>
                    <a:pt x="214" y="207"/>
                  </a:lnTo>
                  <a:lnTo>
                    <a:pt x="52" y="20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87"/>
            <p:cNvSpPr/>
            <p:nvPr/>
          </p:nvSpPr>
          <p:spPr>
            <a:xfrm>
              <a:off x="2933700" y="542926"/>
              <a:ext cx="388938" cy="84138"/>
            </a:xfrm>
            <a:custGeom>
              <a:rect b="b" l="l" r="r" t="t"/>
              <a:pathLst>
                <a:path extrusionOk="0" h="53" w="245">
                  <a:moveTo>
                    <a:pt x="0" y="53"/>
                  </a:moveTo>
                  <a:lnTo>
                    <a:pt x="245" y="53"/>
                  </a:lnTo>
                  <a:lnTo>
                    <a:pt x="245" y="0"/>
                  </a:lnTo>
                  <a:lnTo>
                    <a:pt x="45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7"/>
            <p:cNvSpPr/>
            <p:nvPr/>
          </p:nvSpPr>
          <p:spPr>
            <a:xfrm>
              <a:off x="1360488" y="539751"/>
              <a:ext cx="473075" cy="692150"/>
            </a:xfrm>
            <a:custGeom>
              <a:rect b="b" l="l" r="r" t="t"/>
              <a:pathLst>
                <a:path extrusionOk="0" h="436" w="298">
                  <a:moveTo>
                    <a:pt x="245" y="2"/>
                  </a:moveTo>
                  <a:lnTo>
                    <a:pt x="43" y="2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262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245" y="315"/>
                  </a:lnTo>
                  <a:lnTo>
                    <a:pt x="245" y="436"/>
                  </a:lnTo>
                  <a:lnTo>
                    <a:pt x="298" y="436"/>
                  </a:lnTo>
                  <a:lnTo>
                    <a:pt x="298" y="0"/>
                  </a:lnTo>
                  <a:lnTo>
                    <a:pt x="245" y="0"/>
                  </a:lnTo>
                  <a:lnTo>
                    <a:pt x="245" y="2"/>
                  </a:lnTo>
                  <a:close/>
                  <a:moveTo>
                    <a:pt x="52" y="53"/>
                  </a:moveTo>
                  <a:lnTo>
                    <a:pt x="245" y="53"/>
                  </a:lnTo>
                  <a:lnTo>
                    <a:pt x="245" y="262"/>
                  </a:lnTo>
                  <a:lnTo>
                    <a:pt x="52" y="262"/>
                  </a:lnTo>
                  <a:lnTo>
                    <a:pt x="52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7"/>
            <p:cNvSpPr/>
            <p:nvPr/>
          </p:nvSpPr>
          <p:spPr>
            <a:xfrm>
              <a:off x="1000125" y="463551"/>
              <a:ext cx="284163" cy="576263"/>
            </a:xfrm>
            <a:custGeom>
              <a:rect b="b" l="l" r="r" t="t"/>
              <a:pathLst>
                <a:path extrusionOk="0" h="151" w="75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24" y="129"/>
                    <a:pt x="24" y="129"/>
                    <a:pt x="24" y="129"/>
                  </a:cubicBezTo>
                  <a:lnTo>
                    <a:pt x="24" y="127"/>
                  </a:lnTo>
                  <a:close/>
                  <a:moveTo>
                    <a:pt x="1" y="127"/>
                  </a:moveTo>
                  <a:cubicBezTo>
                    <a:pt x="16" y="127"/>
                    <a:pt x="16" y="127"/>
                    <a:pt x="16" y="127"/>
                  </a:cubicBezTo>
                  <a:cubicBezTo>
                    <a:pt x="10" y="127"/>
                    <a:pt x="3" y="127"/>
                    <a:pt x="1" y="1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7"/>
            <p:cNvSpPr/>
            <p:nvPr/>
          </p:nvSpPr>
          <p:spPr>
            <a:xfrm>
              <a:off x="2589213" y="406401"/>
              <a:ext cx="279400" cy="630238"/>
            </a:xfrm>
            <a:custGeom>
              <a:rect b="b" l="l" r="r" t="t"/>
              <a:pathLst>
                <a:path extrusionOk="0" h="165" w="74">
                  <a:moveTo>
                    <a:pt x="24" y="142"/>
                  </a:moveTo>
                  <a:cubicBezTo>
                    <a:pt x="24" y="142"/>
                    <a:pt x="24" y="142"/>
                    <a:pt x="24" y="14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24" y="144"/>
                    <a:pt x="24" y="144"/>
                    <a:pt x="24" y="144"/>
                  </a:cubicBezTo>
                  <a:lnTo>
                    <a:pt x="24" y="142"/>
                  </a:lnTo>
                  <a:close/>
                  <a:moveTo>
                    <a:pt x="0" y="142"/>
                  </a:moveTo>
                  <a:cubicBezTo>
                    <a:pt x="17" y="142"/>
                    <a:pt x="17" y="142"/>
                    <a:pt x="17" y="142"/>
                  </a:cubicBezTo>
                  <a:cubicBezTo>
                    <a:pt x="11" y="142"/>
                    <a:pt x="3" y="142"/>
                    <a:pt x="0" y="1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7"/>
            <p:cNvSpPr/>
            <p:nvPr/>
          </p:nvSpPr>
          <p:spPr>
            <a:xfrm>
              <a:off x="2438400" y="539751"/>
              <a:ext cx="90600" cy="5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/ CHAPTER BREAK 3">
  <p:cSld name="BREAKER / CHAPTER BREAK 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335" name="Google Shape;335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88"/>
          <p:cNvSpPr txBox="1"/>
          <p:nvPr>
            <p:ph type="title"/>
          </p:nvPr>
        </p:nvSpPr>
        <p:spPr>
          <a:xfrm>
            <a:off x="602456" y="2037756"/>
            <a:ext cx="3969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88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38" name="Google Shape;338;p88"/>
          <p:cNvGrpSpPr/>
          <p:nvPr/>
        </p:nvGrpSpPr>
        <p:grpSpPr>
          <a:xfrm>
            <a:off x="612164" y="603366"/>
            <a:ext cx="1136451" cy="390049"/>
            <a:chOff x="1000125" y="406401"/>
            <a:chExt cx="2405188" cy="825500"/>
          </a:xfrm>
        </p:grpSpPr>
        <p:sp>
          <p:nvSpPr>
            <p:cNvPr id="339" name="Google Shape;339;p88"/>
            <p:cNvSpPr/>
            <p:nvPr/>
          </p:nvSpPr>
          <p:spPr>
            <a:xfrm>
              <a:off x="1900238" y="539751"/>
              <a:ext cx="473075" cy="500063"/>
            </a:xfrm>
            <a:custGeom>
              <a:rect b="b" l="l" r="r" t="t"/>
              <a:pathLst>
                <a:path extrusionOk="0" h="315" w="298">
                  <a:moveTo>
                    <a:pt x="246" y="262"/>
                  </a:moveTo>
                  <a:lnTo>
                    <a:pt x="53" y="262"/>
                  </a:lnTo>
                  <a:lnTo>
                    <a:pt x="53" y="2"/>
                  </a:lnTo>
                  <a:lnTo>
                    <a:pt x="0" y="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8" y="315"/>
                  </a:lnTo>
                  <a:lnTo>
                    <a:pt x="248" y="313"/>
                  </a:lnTo>
                  <a:lnTo>
                    <a:pt x="298" y="262"/>
                  </a:lnTo>
                  <a:lnTo>
                    <a:pt x="298" y="0"/>
                  </a:lnTo>
                  <a:lnTo>
                    <a:pt x="246" y="0"/>
                  </a:lnTo>
                  <a:lnTo>
                    <a:pt x="246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88"/>
            <p:cNvSpPr/>
            <p:nvPr/>
          </p:nvSpPr>
          <p:spPr>
            <a:xfrm>
              <a:off x="3325813" y="542926"/>
              <a:ext cx="79500" cy="49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8"/>
            <p:cNvSpPr/>
            <p:nvPr/>
          </p:nvSpPr>
          <p:spPr>
            <a:xfrm>
              <a:off x="2933700" y="627063"/>
              <a:ext cx="339725" cy="409575"/>
            </a:xfrm>
            <a:custGeom>
              <a:rect b="b" l="l" r="r" t="t"/>
              <a:pathLst>
                <a:path extrusionOk="0" h="258" w="214">
                  <a:moveTo>
                    <a:pt x="52" y="0"/>
                  </a:moveTo>
                  <a:lnTo>
                    <a:pt x="0" y="0"/>
                  </a:lnTo>
                  <a:lnTo>
                    <a:pt x="0" y="210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214" y="258"/>
                  </a:lnTo>
                  <a:lnTo>
                    <a:pt x="214" y="207"/>
                  </a:lnTo>
                  <a:lnTo>
                    <a:pt x="52" y="20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8"/>
            <p:cNvSpPr/>
            <p:nvPr/>
          </p:nvSpPr>
          <p:spPr>
            <a:xfrm>
              <a:off x="2933700" y="542926"/>
              <a:ext cx="388938" cy="84138"/>
            </a:xfrm>
            <a:custGeom>
              <a:rect b="b" l="l" r="r" t="t"/>
              <a:pathLst>
                <a:path extrusionOk="0" h="53" w="245">
                  <a:moveTo>
                    <a:pt x="0" y="53"/>
                  </a:moveTo>
                  <a:lnTo>
                    <a:pt x="245" y="53"/>
                  </a:lnTo>
                  <a:lnTo>
                    <a:pt x="245" y="0"/>
                  </a:lnTo>
                  <a:lnTo>
                    <a:pt x="45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8"/>
            <p:cNvSpPr/>
            <p:nvPr/>
          </p:nvSpPr>
          <p:spPr>
            <a:xfrm>
              <a:off x="1360488" y="539751"/>
              <a:ext cx="473075" cy="692150"/>
            </a:xfrm>
            <a:custGeom>
              <a:rect b="b" l="l" r="r" t="t"/>
              <a:pathLst>
                <a:path extrusionOk="0" h="436" w="298">
                  <a:moveTo>
                    <a:pt x="245" y="2"/>
                  </a:moveTo>
                  <a:lnTo>
                    <a:pt x="43" y="2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262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245" y="315"/>
                  </a:lnTo>
                  <a:lnTo>
                    <a:pt x="245" y="436"/>
                  </a:lnTo>
                  <a:lnTo>
                    <a:pt x="298" y="436"/>
                  </a:lnTo>
                  <a:lnTo>
                    <a:pt x="298" y="0"/>
                  </a:lnTo>
                  <a:lnTo>
                    <a:pt x="245" y="0"/>
                  </a:lnTo>
                  <a:lnTo>
                    <a:pt x="245" y="2"/>
                  </a:lnTo>
                  <a:close/>
                  <a:moveTo>
                    <a:pt x="52" y="53"/>
                  </a:moveTo>
                  <a:lnTo>
                    <a:pt x="245" y="53"/>
                  </a:lnTo>
                  <a:lnTo>
                    <a:pt x="245" y="262"/>
                  </a:lnTo>
                  <a:lnTo>
                    <a:pt x="52" y="262"/>
                  </a:lnTo>
                  <a:lnTo>
                    <a:pt x="52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8"/>
            <p:cNvSpPr/>
            <p:nvPr/>
          </p:nvSpPr>
          <p:spPr>
            <a:xfrm>
              <a:off x="1000125" y="463551"/>
              <a:ext cx="284163" cy="576263"/>
            </a:xfrm>
            <a:custGeom>
              <a:rect b="b" l="l" r="r" t="t"/>
              <a:pathLst>
                <a:path extrusionOk="0" h="151" w="75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24" y="129"/>
                    <a:pt x="24" y="129"/>
                    <a:pt x="24" y="129"/>
                  </a:cubicBezTo>
                  <a:lnTo>
                    <a:pt x="24" y="127"/>
                  </a:lnTo>
                  <a:close/>
                  <a:moveTo>
                    <a:pt x="1" y="127"/>
                  </a:moveTo>
                  <a:cubicBezTo>
                    <a:pt x="16" y="127"/>
                    <a:pt x="16" y="127"/>
                    <a:pt x="16" y="127"/>
                  </a:cubicBezTo>
                  <a:cubicBezTo>
                    <a:pt x="10" y="127"/>
                    <a:pt x="3" y="127"/>
                    <a:pt x="1" y="1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88"/>
            <p:cNvSpPr/>
            <p:nvPr/>
          </p:nvSpPr>
          <p:spPr>
            <a:xfrm>
              <a:off x="2589213" y="406401"/>
              <a:ext cx="279400" cy="630238"/>
            </a:xfrm>
            <a:custGeom>
              <a:rect b="b" l="l" r="r" t="t"/>
              <a:pathLst>
                <a:path extrusionOk="0" h="165" w="74">
                  <a:moveTo>
                    <a:pt x="24" y="142"/>
                  </a:moveTo>
                  <a:cubicBezTo>
                    <a:pt x="24" y="142"/>
                    <a:pt x="24" y="142"/>
                    <a:pt x="24" y="14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24" y="144"/>
                    <a:pt x="24" y="144"/>
                    <a:pt x="24" y="144"/>
                  </a:cubicBezTo>
                  <a:lnTo>
                    <a:pt x="24" y="142"/>
                  </a:lnTo>
                  <a:close/>
                  <a:moveTo>
                    <a:pt x="0" y="142"/>
                  </a:moveTo>
                  <a:cubicBezTo>
                    <a:pt x="17" y="142"/>
                    <a:pt x="17" y="142"/>
                    <a:pt x="17" y="142"/>
                  </a:cubicBezTo>
                  <a:cubicBezTo>
                    <a:pt x="11" y="142"/>
                    <a:pt x="3" y="142"/>
                    <a:pt x="0" y="1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8"/>
            <p:cNvSpPr/>
            <p:nvPr/>
          </p:nvSpPr>
          <p:spPr>
            <a:xfrm>
              <a:off x="2438400" y="539751"/>
              <a:ext cx="90600" cy="5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S">
  <p:cSld name="INTRODUCTIONS"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9"/>
          <p:cNvSpPr/>
          <p:nvPr/>
        </p:nvSpPr>
        <p:spPr>
          <a:xfrm>
            <a:off x="677119" y="4686300"/>
            <a:ext cx="312600" cy="2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9"/>
          <p:cNvSpPr/>
          <p:nvPr/>
        </p:nvSpPr>
        <p:spPr>
          <a:xfrm>
            <a:off x="814388" y="2310026"/>
            <a:ext cx="8329613" cy="2833568"/>
          </a:xfrm>
          <a:custGeom>
            <a:rect b="b" l="l" r="r" t="t"/>
            <a:pathLst>
              <a:path extrusionOk="0" h="5037455" w="14808200">
                <a:moveTo>
                  <a:pt x="14808200" y="0"/>
                </a:moveTo>
                <a:lnTo>
                  <a:pt x="0" y="0"/>
                </a:lnTo>
                <a:lnTo>
                  <a:pt x="0" y="5037289"/>
                </a:lnTo>
                <a:lnTo>
                  <a:pt x="14808200" y="5037289"/>
                </a:lnTo>
                <a:lnTo>
                  <a:pt x="14808200" y="0"/>
                </a:ln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9"/>
          <p:cNvSpPr/>
          <p:nvPr/>
        </p:nvSpPr>
        <p:spPr>
          <a:xfrm>
            <a:off x="6295897" y="2317936"/>
            <a:ext cx="2848213" cy="2849642"/>
          </a:xfrm>
          <a:custGeom>
            <a:rect b="b" l="l" r="r" t="t"/>
            <a:pathLst>
              <a:path extrusionOk="0" h="5066030" w="5063490">
                <a:moveTo>
                  <a:pt x="4305122" y="0"/>
                </a:moveTo>
                <a:lnTo>
                  <a:pt x="3018269" y="1286852"/>
                </a:lnTo>
                <a:lnTo>
                  <a:pt x="3091560" y="2329459"/>
                </a:lnTo>
                <a:lnTo>
                  <a:pt x="2533015" y="1772094"/>
                </a:lnTo>
                <a:lnTo>
                  <a:pt x="760920" y="0"/>
                </a:lnTo>
                <a:lnTo>
                  <a:pt x="0" y="760907"/>
                </a:lnTo>
                <a:lnTo>
                  <a:pt x="1772107" y="2533002"/>
                </a:lnTo>
                <a:lnTo>
                  <a:pt x="0" y="4305096"/>
                </a:lnTo>
                <a:lnTo>
                  <a:pt x="760920" y="5066017"/>
                </a:lnTo>
                <a:lnTo>
                  <a:pt x="2533015" y="3293910"/>
                </a:lnTo>
                <a:lnTo>
                  <a:pt x="4305122" y="5066017"/>
                </a:lnTo>
                <a:lnTo>
                  <a:pt x="5063286" y="4307827"/>
                </a:lnTo>
                <a:lnTo>
                  <a:pt x="5063286" y="4302366"/>
                </a:lnTo>
                <a:lnTo>
                  <a:pt x="3293922" y="2533002"/>
                </a:lnTo>
                <a:lnTo>
                  <a:pt x="5063286" y="763651"/>
                </a:lnTo>
                <a:lnTo>
                  <a:pt x="5063286" y="758177"/>
                </a:lnTo>
                <a:lnTo>
                  <a:pt x="4305122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9"/>
          <p:cNvSpPr/>
          <p:nvPr/>
        </p:nvSpPr>
        <p:spPr>
          <a:xfrm>
            <a:off x="821532" y="2312768"/>
            <a:ext cx="8322469" cy="2828925"/>
          </a:xfrm>
          <a:custGeom>
            <a:rect b="b" l="l" r="r" t="t"/>
            <a:pathLst>
              <a:path extrusionOk="0" h="5029200" w="14795500">
                <a:moveTo>
                  <a:pt x="840203" y="4267200"/>
                </a:moveTo>
                <a:lnTo>
                  <a:pt x="806279" y="4267200"/>
                </a:lnTo>
                <a:lnTo>
                  <a:pt x="818616" y="4279900"/>
                </a:lnTo>
                <a:lnTo>
                  <a:pt x="818616" y="5029200"/>
                </a:lnTo>
                <a:lnTo>
                  <a:pt x="827188" y="5029200"/>
                </a:lnTo>
                <a:lnTo>
                  <a:pt x="827188" y="4279900"/>
                </a:lnTo>
                <a:lnTo>
                  <a:pt x="840203" y="4267200"/>
                </a:lnTo>
                <a:close/>
              </a:path>
              <a:path extrusionOk="0" h="5029200" w="14795500">
                <a:moveTo>
                  <a:pt x="1727221" y="4267200"/>
                </a:moveTo>
                <a:lnTo>
                  <a:pt x="1692929" y="4267200"/>
                </a:lnTo>
                <a:lnTo>
                  <a:pt x="1705571" y="4279900"/>
                </a:lnTo>
                <a:lnTo>
                  <a:pt x="1705571" y="5029200"/>
                </a:lnTo>
                <a:lnTo>
                  <a:pt x="1714144" y="5029200"/>
                </a:lnTo>
                <a:lnTo>
                  <a:pt x="1714144" y="4279900"/>
                </a:lnTo>
                <a:lnTo>
                  <a:pt x="1727221" y="4267200"/>
                </a:lnTo>
                <a:close/>
              </a:path>
              <a:path extrusionOk="0" h="5029200" w="14795500">
                <a:moveTo>
                  <a:pt x="2614218" y="4267200"/>
                </a:moveTo>
                <a:lnTo>
                  <a:pt x="2579606" y="4267200"/>
                </a:lnTo>
                <a:lnTo>
                  <a:pt x="2592526" y="4279900"/>
                </a:lnTo>
                <a:lnTo>
                  <a:pt x="2592526" y="5029200"/>
                </a:lnTo>
                <a:lnTo>
                  <a:pt x="2601099" y="5029200"/>
                </a:lnTo>
                <a:lnTo>
                  <a:pt x="2601099" y="4279900"/>
                </a:lnTo>
                <a:lnTo>
                  <a:pt x="2614218" y="4267200"/>
                </a:lnTo>
                <a:close/>
              </a:path>
              <a:path extrusionOk="0" h="5029200" w="14795500">
                <a:moveTo>
                  <a:pt x="3501150" y="4267200"/>
                </a:moveTo>
                <a:lnTo>
                  <a:pt x="3466261" y="4267200"/>
                </a:lnTo>
                <a:lnTo>
                  <a:pt x="3479418" y="4279900"/>
                </a:lnTo>
                <a:lnTo>
                  <a:pt x="3479418" y="5029200"/>
                </a:lnTo>
                <a:lnTo>
                  <a:pt x="3487991" y="5029200"/>
                </a:lnTo>
                <a:lnTo>
                  <a:pt x="3487991" y="4279900"/>
                </a:lnTo>
                <a:lnTo>
                  <a:pt x="3501150" y="4267200"/>
                </a:lnTo>
                <a:close/>
              </a:path>
              <a:path extrusionOk="0" h="5029200" w="14795500">
                <a:moveTo>
                  <a:pt x="4388095" y="4267200"/>
                </a:moveTo>
                <a:lnTo>
                  <a:pt x="4352981" y="4267200"/>
                </a:lnTo>
                <a:lnTo>
                  <a:pt x="4366373" y="4279900"/>
                </a:lnTo>
                <a:lnTo>
                  <a:pt x="4366373" y="5029200"/>
                </a:lnTo>
                <a:lnTo>
                  <a:pt x="4374933" y="5029200"/>
                </a:lnTo>
                <a:lnTo>
                  <a:pt x="4374933" y="4279900"/>
                </a:lnTo>
                <a:lnTo>
                  <a:pt x="4388095" y="4267200"/>
                </a:lnTo>
                <a:close/>
              </a:path>
              <a:path extrusionOk="0" h="5029200" w="14795500">
                <a:moveTo>
                  <a:pt x="5275014" y="4267200"/>
                </a:moveTo>
                <a:lnTo>
                  <a:pt x="5239716" y="4267200"/>
                </a:lnTo>
                <a:lnTo>
                  <a:pt x="5253316" y="4279900"/>
                </a:lnTo>
                <a:lnTo>
                  <a:pt x="5253316" y="5029200"/>
                </a:lnTo>
                <a:lnTo>
                  <a:pt x="5261889" y="5029200"/>
                </a:lnTo>
                <a:lnTo>
                  <a:pt x="5261889" y="4279900"/>
                </a:lnTo>
                <a:lnTo>
                  <a:pt x="5275014" y="4267200"/>
                </a:lnTo>
                <a:close/>
              </a:path>
              <a:path extrusionOk="0" h="5029200" w="14795500">
                <a:moveTo>
                  <a:pt x="6161911" y="4267200"/>
                </a:moveTo>
                <a:lnTo>
                  <a:pt x="6126482" y="4267200"/>
                </a:lnTo>
                <a:lnTo>
                  <a:pt x="6140271" y="4279900"/>
                </a:lnTo>
                <a:lnTo>
                  <a:pt x="6140271" y="5029200"/>
                </a:lnTo>
                <a:lnTo>
                  <a:pt x="6148831" y="5029200"/>
                </a:lnTo>
                <a:lnTo>
                  <a:pt x="6148831" y="4279900"/>
                </a:lnTo>
                <a:lnTo>
                  <a:pt x="6161911" y="4267200"/>
                </a:lnTo>
                <a:close/>
              </a:path>
              <a:path extrusionOk="0" h="5029200" w="14795500">
                <a:moveTo>
                  <a:pt x="7048736" y="4267200"/>
                </a:moveTo>
                <a:lnTo>
                  <a:pt x="7013239" y="4267200"/>
                </a:lnTo>
                <a:lnTo>
                  <a:pt x="7027163" y="4279900"/>
                </a:lnTo>
                <a:lnTo>
                  <a:pt x="7027163" y="5029200"/>
                </a:lnTo>
                <a:lnTo>
                  <a:pt x="7035723" y="5029200"/>
                </a:lnTo>
                <a:lnTo>
                  <a:pt x="7035723" y="4279900"/>
                </a:lnTo>
                <a:lnTo>
                  <a:pt x="7048736" y="4267200"/>
                </a:lnTo>
                <a:close/>
              </a:path>
              <a:path extrusionOk="0" h="5029200" w="14795500">
                <a:moveTo>
                  <a:pt x="7936624" y="4267200"/>
                </a:moveTo>
                <a:lnTo>
                  <a:pt x="7901091" y="4267200"/>
                </a:lnTo>
                <a:lnTo>
                  <a:pt x="7914118" y="4279900"/>
                </a:lnTo>
                <a:lnTo>
                  <a:pt x="7914118" y="5029200"/>
                </a:lnTo>
                <a:lnTo>
                  <a:pt x="7922691" y="5029200"/>
                </a:lnTo>
                <a:lnTo>
                  <a:pt x="7922691" y="4279900"/>
                </a:lnTo>
                <a:lnTo>
                  <a:pt x="7936624" y="4267200"/>
                </a:lnTo>
                <a:close/>
              </a:path>
              <a:path extrusionOk="0" h="5029200" w="14795500">
                <a:moveTo>
                  <a:pt x="8823440" y="4267200"/>
                </a:moveTo>
                <a:lnTo>
                  <a:pt x="8787940" y="4267200"/>
                </a:lnTo>
                <a:lnTo>
                  <a:pt x="8801074" y="4279900"/>
                </a:lnTo>
                <a:lnTo>
                  <a:pt x="8801074" y="5029200"/>
                </a:lnTo>
                <a:lnTo>
                  <a:pt x="8809634" y="5029200"/>
                </a:lnTo>
                <a:lnTo>
                  <a:pt x="8809634" y="4279900"/>
                </a:lnTo>
                <a:lnTo>
                  <a:pt x="8823440" y="4267200"/>
                </a:lnTo>
                <a:close/>
              </a:path>
              <a:path extrusionOk="0" h="5029200" w="14795500">
                <a:moveTo>
                  <a:pt x="9710199" y="4267200"/>
                </a:moveTo>
                <a:lnTo>
                  <a:pt x="9674776" y="4267200"/>
                </a:lnTo>
                <a:lnTo>
                  <a:pt x="9687966" y="4279900"/>
                </a:lnTo>
                <a:lnTo>
                  <a:pt x="9687966" y="5029200"/>
                </a:lnTo>
                <a:lnTo>
                  <a:pt x="9696538" y="5029200"/>
                </a:lnTo>
                <a:lnTo>
                  <a:pt x="9696538" y="4279900"/>
                </a:lnTo>
                <a:lnTo>
                  <a:pt x="9710199" y="4267200"/>
                </a:lnTo>
                <a:close/>
              </a:path>
              <a:path extrusionOk="0" h="5029200" w="14795500">
                <a:moveTo>
                  <a:pt x="10596964" y="4267200"/>
                </a:moveTo>
                <a:lnTo>
                  <a:pt x="10561671" y="4267200"/>
                </a:lnTo>
                <a:lnTo>
                  <a:pt x="10574921" y="4279900"/>
                </a:lnTo>
                <a:lnTo>
                  <a:pt x="10574921" y="5029200"/>
                </a:lnTo>
                <a:lnTo>
                  <a:pt x="10583493" y="5029200"/>
                </a:lnTo>
                <a:lnTo>
                  <a:pt x="10583493" y="4279900"/>
                </a:lnTo>
                <a:lnTo>
                  <a:pt x="10596964" y="4267200"/>
                </a:lnTo>
                <a:close/>
              </a:path>
              <a:path extrusionOk="0" h="5029200" w="14795500">
                <a:moveTo>
                  <a:pt x="11483705" y="4267200"/>
                </a:moveTo>
                <a:lnTo>
                  <a:pt x="11448591" y="4267200"/>
                </a:lnTo>
                <a:lnTo>
                  <a:pt x="11461876" y="4279900"/>
                </a:lnTo>
                <a:lnTo>
                  <a:pt x="11461876" y="5029200"/>
                </a:lnTo>
                <a:lnTo>
                  <a:pt x="11470436" y="5029200"/>
                </a:lnTo>
                <a:lnTo>
                  <a:pt x="11470436" y="4279900"/>
                </a:lnTo>
                <a:lnTo>
                  <a:pt x="11483705" y="4267200"/>
                </a:lnTo>
                <a:close/>
              </a:path>
              <a:path extrusionOk="0" h="5029200" w="14795500">
                <a:moveTo>
                  <a:pt x="12370416" y="4267200"/>
                </a:moveTo>
                <a:lnTo>
                  <a:pt x="12335529" y="4267200"/>
                </a:lnTo>
                <a:lnTo>
                  <a:pt x="12348819" y="4279900"/>
                </a:lnTo>
                <a:lnTo>
                  <a:pt x="12348819" y="5029200"/>
                </a:lnTo>
                <a:lnTo>
                  <a:pt x="12357379" y="5029200"/>
                </a:lnTo>
                <a:lnTo>
                  <a:pt x="12357379" y="4279900"/>
                </a:lnTo>
                <a:lnTo>
                  <a:pt x="12370416" y="4267200"/>
                </a:lnTo>
                <a:close/>
              </a:path>
              <a:path extrusionOk="0" h="5029200" w="14795500">
                <a:moveTo>
                  <a:pt x="13257081" y="4267200"/>
                </a:moveTo>
                <a:lnTo>
                  <a:pt x="13222466" y="4267200"/>
                </a:lnTo>
                <a:lnTo>
                  <a:pt x="13235723" y="4279900"/>
                </a:lnTo>
                <a:lnTo>
                  <a:pt x="13235723" y="5029200"/>
                </a:lnTo>
                <a:lnTo>
                  <a:pt x="13244283" y="5029200"/>
                </a:lnTo>
                <a:lnTo>
                  <a:pt x="13244283" y="4279900"/>
                </a:lnTo>
                <a:lnTo>
                  <a:pt x="13257081" y="4267200"/>
                </a:lnTo>
                <a:close/>
              </a:path>
              <a:path extrusionOk="0" h="5029200" w="14795500">
                <a:moveTo>
                  <a:pt x="14143750" y="4267200"/>
                </a:moveTo>
                <a:lnTo>
                  <a:pt x="14109454" y="4267200"/>
                </a:lnTo>
                <a:lnTo>
                  <a:pt x="14122653" y="4279900"/>
                </a:lnTo>
                <a:lnTo>
                  <a:pt x="14122653" y="5029200"/>
                </a:lnTo>
                <a:lnTo>
                  <a:pt x="14131226" y="5029200"/>
                </a:lnTo>
                <a:lnTo>
                  <a:pt x="14131226" y="4279900"/>
                </a:lnTo>
                <a:lnTo>
                  <a:pt x="14143750" y="4267200"/>
                </a:lnTo>
                <a:close/>
              </a:path>
              <a:path extrusionOk="0" h="5029200" w="14795500">
                <a:moveTo>
                  <a:pt x="862456" y="4241800"/>
                </a:moveTo>
                <a:lnTo>
                  <a:pt x="785253" y="4241800"/>
                </a:lnTo>
                <a:lnTo>
                  <a:pt x="788867" y="4254500"/>
                </a:lnTo>
                <a:lnTo>
                  <a:pt x="796119" y="4267200"/>
                </a:lnTo>
                <a:lnTo>
                  <a:pt x="850966" y="4267200"/>
                </a:lnTo>
                <a:lnTo>
                  <a:pt x="858656" y="4254500"/>
                </a:lnTo>
                <a:lnTo>
                  <a:pt x="862456" y="4241800"/>
                </a:lnTo>
                <a:close/>
              </a:path>
              <a:path extrusionOk="0" h="5029200" w="14795500">
                <a:moveTo>
                  <a:pt x="1749157" y="4241800"/>
                </a:moveTo>
                <a:lnTo>
                  <a:pt x="1671789" y="4241800"/>
                </a:lnTo>
                <a:lnTo>
                  <a:pt x="1675251" y="4254500"/>
                </a:lnTo>
                <a:lnTo>
                  <a:pt x="1682560" y="4267200"/>
                </a:lnTo>
                <a:lnTo>
                  <a:pt x="1737980" y="4267200"/>
                </a:lnTo>
                <a:lnTo>
                  <a:pt x="1745574" y="4254500"/>
                </a:lnTo>
                <a:lnTo>
                  <a:pt x="1749157" y="4241800"/>
                </a:lnTo>
                <a:close/>
              </a:path>
              <a:path extrusionOk="0" h="5029200" w="14795500">
                <a:moveTo>
                  <a:pt x="2635846" y="4241800"/>
                </a:moveTo>
                <a:lnTo>
                  <a:pt x="2558325" y="4241800"/>
                </a:lnTo>
                <a:lnTo>
                  <a:pt x="2561672" y="4254500"/>
                </a:lnTo>
                <a:lnTo>
                  <a:pt x="2569044" y="4267200"/>
                </a:lnTo>
                <a:lnTo>
                  <a:pt x="2624959" y="4267200"/>
                </a:lnTo>
                <a:lnTo>
                  <a:pt x="2632456" y="4254500"/>
                </a:lnTo>
                <a:lnTo>
                  <a:pt x="2635846" y="4241800"/>
                </a:lnTo>
                <a:close/>
              </a:path>
              <a:path extrusionOk="0" h="5029200" w="14795500">
                <a:moveTo>
                  <a:pt x="3522522" y="4241800"/>
                </a:moveTo>
                <a:lnTo>
                  <a:pt x="3444874" y="4241800"/>
                </a:lnTo>
                <a:lnTo>
                  <a:pt x="3448109" y="4254500"/>
                </a:lnTo>
                <a:lnTo>
                  <a:pt x="3455531" y="4267200"/>
                </a:lnTo>
                <a:lnTo>
                  <a:pt x="3511881" y="4267200"/>
                </a:lnTo>
                <a:lnTo>
                  <a:pt x="3519300" y="4254500"/>
                </a:lnTo>
                <a:lnTo>
                  <a:pt x="3522522" y="4241800"/>
                </a:lnTo>
                <a:close/>
              </a:path>
              <a:path extrusionOk="0" h="5029200" w="14795500">
                <a:moveTo>
                  <a:pt x="4409198" y="4241800"/>
                </a:moveTo>
                <a:lnTo>
                  <a:pt x="4331448" y="4241800"/>
                </a:lnTo>
                <a:lnTo>
                  <a:pt x="4334589" y="4254500"/>
                </a:lnTo>
                <a:lnTo>
                  <a:pt x="4342077" y="4267200"/>
                </a:lnTo>
                <a:lnTo>
                  <a:pt x="4398790" y="4267200"/>
                </a:lnTo>
                <a:lnTo>
                  <a:pt x="4406123" y="4254500"/>
                </a:lnTo>
                <a:lnTo>
                  <a:pt x="4409198" y="4241800"/>
                </a:lnTo>
                <a:close/>
              </a:path>
              <a:path extrusionOk="0" h="5029200" w="14795500">
                <a:moveTo>
                  <a:pt x="5295848" y="4241800"/>
                </a:moveTo>
                <a:lnTo>
                  <a:pt x="5218010" y="4241800"/>
                </a:lnTo>
                <a:lnTo>
                  <a:pt x="5221094" y="4254500"/>
                </a:lnTo>
                <a:lnTo>
                  <a:pt x="5228653" y="4267200"/>
                </a:lnTo>
                <a:lnTo>
                  <a:pt x="5285650" y="4267200"/>
                </a:lnTo>
                <a:lnTo>
                  <a:pt x="5292896" y="4254500"/>
                </a:lnTo>
                <a:lnTo>
                  <a:pt x="5295848" y="4241800"/>
                </a:lnTo>
                <a:close/>
              </a:path>
              <a:path extrusionOk="0" h="5029200" w="14795500">
                <a:moveTo>
                  <a:pt x="6182499" y="4241800"/>
                </a:moveTo>
                <a:lnTo>
                  <a:pt x="6104610" y="4241800"/>
                </a:lnTo>
                <a:lnTo>
                  <a:pt x="6107648" y="4254500"/>
                </a:lnTo>
                <a:lnTo>
                  <a:pt x="6115273" y="4267200"/>
                </a:lnTo>
                <a:lnTo>
                  <a:pt x="6172485" y="4267200"/>
                </a:lnTo>
                <a:lnTo>
                  <a:pt x="6179649" y="4254500"/>
                </a:lnTo>
                <a:lnTo>
                  <a:pt x="6182499" y="4241800"/>
                </a:lnTo>
                <a:close/>
              </a:path>
              <a:path extrusionOk="0" h="5029200" w="14795500">
                <a:moveTo>
                  <a:pt x="7069124" y="4241800"/>
                </a:moveTo>
                <a:lnTo>
                  <a:pt x="6991197" y="4241800"/>
                </a:lnTo>
                <a:lnTo>
                  <a:pt x="6994220" y="4254500"/>
                </a:lnTo>
                <a:lnTo>
                  <a:pt x="7001912" y="4267200"/>
                </a:lnTo>
                <a:lnTo>
                  <a:pt x="7059243" y="4267200"/>
                </a:lnTo>
                <a:lnTo>
                  <a:pt x="7066341" y="4254500"/>
                </a:lnTo>
                <a:lnTo>
                  <a:pt x="7069124" y="4241800"/>
                </a:lnTo>
                <a:close/>
              </a:path>
              <a:path extrusionOk="0" h="5029200" w="14795500">
                <a:moveTo>
                  <a:pt x="7958657" y="4241800"/>
                </a:moveTo>
                <a:lnTo>
                  <a:pt x="7880717" y="4241800"/>
                </a:lnTo>
                <a:lnTo>
                  <a:pt x="7883486" y="4254500"/>
                </a:lnTo>
                <a:lnTo>
                  <a:pt x="7890579" y="4267200"/>
                </a:lnTo>
                <a:lnTo>
                  <a:pt x="7947956" y="4267200"/>
                </a:lnTo>
                <a:lnTo>
                  <a:pt x="7955647" y="4254500"/>
                </a:lnTo>
                <a:lnTo>
                  <a:pt x="7958657" y="4241800"/>
                </a:lnTo>
                <a:close/>
              </a:path>
              <a:path extrusionOk="0" h="5029200" w="14795500">
                <a:moveTo>
                  <a:pt x="8845270" y="4241800"/>
                </a:moveTo>
                <a:lnTo>
                  <a:pt x="8767343" y="4241800"/>
                </a:lnTo>
                <a:lnTo>
                  <a:pt x="8770154" y="4254500"/>
                </a:lnTo>
                <a:lnTo>
                  <a:pt x="8777326" y="4267200"/>
                </a:lnTo>
                <a:lnTo>
                  <a:pt x="8834657" y="4267200"/>
                </a:lnTo>
                <a:lnTo>
                  <a:pt x="8842272" y="4254500"/>
                </a:lnTo>
                <a:lnTo>
                  <a:pt x="8845270" y="4241800"/>
                </a:lnTo>
                <a:close/>
              </a:path>
              <a:path extrusionOk="0" h="5029200" w="14795500">
                <a:moveTo>
                  <a:pt x="9731857" y="4241800"/>
                </a:moveTo>
                <a:lnTo>
                  <a:pt x="9653968" y="4241800"/>
                </a:lnTo>
                <a:lnTo>
                  <a:pt x="9656849" y="4254500"/>
                </a:lnTo>
                <a:lnTo>
                  <a:pt x="9664094" y="4267200"/>
                </a:lnTo>
                <a:lnTo>
                  <a:pt x="9721298" y="4267200"/>
                </a:lnTo>
                <a:lnTo>
                  <a:pt x="9728847" y="4254500"/>
                </a:lnTo>
                <a:lnTo>
                  <a:pt x="9731857" y="4241800"/>
                </a:lnTo>
                <a:close/>
              </a:path>
              <a:path extrusionOk="0" h="5029200" w="14795500">
                <a:moveTo>
                  <a:pt x="10618456" y="4241800"/>
                </a:moveTo>
                <a:lnTo>
                  <a:pt x="10540618" y="4241800"/>
                </a:lnTo>
                <a:lnTo>
                  <a:pt x="10543595" y="4254500"/>
                </a:lnTo>
                <a:lnTo>
                  <a:pt x="10550921" y="4267200"/>
                </a:lnTo>
                <a:lnTo>
                  <a:pt x="10607919" y="4267200"/>
                </a:lnTo>
                <a:lnTo>
                  <a:pt x="10615401" y="4254500"/>
                </a:lnTo>
                <a:lnTo>
                  <a:pt x="10618456" y="4241800"/>
                </a:lnTo>
                <a:close/>
              </a:path>
              <a:path extrusionOk="0" h="5029200" w="14795500">
                <a:moveTo>
                  <a:pt x="11505018" y="4241800"/>
                </a:moveTo>
                <a:lnTo>
                  <a:pt x="11427269" y="4241800"/>
                </a:lnTo>
                <a:lnTo>
                  <a:pt x="11430374" y="4254500"/>
                </a:lnTo>
                <a:lnTo>
                  <a:pt x="11437786" y="4267200"/>
                </a:lnTo>
                <a:lnTo>
                  <a:pt x="11494499" y="4267200"/>
                </a:lnTo>
                <a:lnTo>
                  <a:pt x="11501908" y="4254500"/>
                </a:lnTo>
                <a:lnTo>
                  <a:pt x="11505018" y="4241800"/>
                </a:lnTo>
                <a:close/>
              </a:path>
              <a:path extrusionOk="0" h="5029200" w="14795500">
                <a:moveTo>
                  <a:pt x="12391592" y="4241800"/>
                </a:moveTo>
                <a:lnTo>
                  <a:pt x="12313945" y="4241800"/>
                </a:lnTo>
                <a:lnTo>
                  <a:pt x="12317190" y="4254500"/>
                </a:lnTo>
                <a:lnTo>
                  <a:pt x="12324686" y="4267200"/>
                </a:lnTo>
                <a:lnTo>
                  <a:pt x="12381043" y="4267200"/>
                </a:lnTo>
                <a:lnTo>
                  <a:pt x="12388391" y="4254500"/>
                </a:lnTo>
                <a:lnTo>
                  <a:pt x="12391592" y="4241800"/>
                </a:lnTo>
                <a:close/>
              </a:path>
              <a:path extrusionOk="0" h="5029200" w="14795500">
                <a:moveTo>
                  <a:pt x="13278129" y="4241800"/>
                </a:moveTo>
                <a:lnTo>
                  <a:pt x="13200620" y="4241800"/>
                </a:lnTo>
                <a:lnTo>
                  <a:pt x="13204034" y="4254500"/>
                </a:lnTo>
                <a:lnTo>
                  <a:pt x="13211609" y="4267200"/>
                </a:lnTo>
                <a:lnTo>
                  <a:pt x="13267535" y="4267200"/>
                </a:lnTo>
                <a:lnTo>
                  <a:pt x="13274824" y="4254500"/>
                </a:lnTo>
                <a:lnTo>
                  <a:pt x="13278129" y="4241800"/>
                </a:lnTo>
                <a:close/>
              </a:path>
              <a:path extrusionOk="0" h="5029200" w="14795500">
                <a:moveTo>
                  <a:pt x="14164677" y="4241800"/>
                </a:moveTo>
                <a:lnTo>
                  <a:pt x="14087296" y="4241800"/>
                </a:lnTo>
                <a:lnTo>
                  <a:pt x="14090915" y="4254500"/>
                </a:lnTo>
                <a:lnTo>
                  <a:pt x="14098588" y="4267200"/>
                </a:lnTo>
                <a:lnTo>
                  <a:pt x="14154009" y="4267200"/>
                </a:lnTo>
                <a:lnTo>
                  <a:pt x="14161240" y="4254500"/>
                </a:lnTo>
                <a:lnTo>
                  <a:pt x="14164677" y="4241800"/>
                </a:lnTo>
                <a:close/>
              </a:path>
              <a:path extrusionOk="0" h="5029200" w="14795500">
                <a:moveTo>
                  <a:pt x="14795500" y="4229100"/>
                </a:moveTo>
                <a:lnTo>
                  <a:pt x="0" y="4229100"/>
                </a:lnTo>
                <a:lnTo>
                  <a:pt x="0" y="4241800"/>
                </a:lnTo>
                <a:lnTo>
                  <a:pt x="14795500" y="4241800"/>
                </a:lnTo>
                <a:lnTo>
                  <a:pt x="14795500" y="4229100"/>
                </a:lnTo>
                <a:close/>
              </a:path>
              <a:path extrusionOk="0" h="5029200" w="14795500">
                <a:moveTo>
                  <a:pt x="858656" y="4216400"/>
                </a:moveTo>
                <a:lnTo>
                  <a:pt x="788817" y="4216400"/>
                </a:lnTo>
                <a:lnTo>
                  <a:pt x="785240" y="4229100"/>
                </a:lnTo>
                <a:lnTo>
                  <a:pt x="862456" y="4229100"/>
                </a:lnTo>
                <a:lnTo>
                  <a:pt x="858656" y="4216400"/>
                </a:lnTo>
                <a:close/>
              </a:path>
              <a:path extrusionOk="0" h="5029200" w="14795500">
                <a:moveTo>
                  <a:pt x="1745051" y="4216400"/>
                </a:moveTo>
                <a:lnTo>
                  <a:pt x="1675732" y="4216400"/>
                </a:lnTo>
                <a:lnTo>
                  <a:pt x="1671941" y="4229100"/>
                </a:lnTo>
                <a:lnTo>
                  <a:pt x="1748992" y="4229100"/>
                </a:lnTo>
                <a:lnTo>
                  <a:pt x="1745051" y="4216400"/>
                </a:lnTo>
                <a:close/>
              </a:path>
              <a:path extrusionOk="0" h="5029200" w="14795500">
                <a:moveTo>
                  <a:pt x="2631481" y="4216400"/>
                </a:moveTo>
                <a:lnTo>
                  <a:pt x="2562608" y="4216400"/>
                </a:lnTo>
                <a:lnTo>
                  <a:pt x="2558643" y="4229100"/>
                </a:lnTo>
                <a:lnTo>
                  <a:pt x="2635516" y="4229100"/>
                </a:lnTo>
                <a:lnTo>
                  <a:pt x="2631481" y="4216400"/>
                </a:lnTo>
                <a:close/>
              </a:path>
              <a:path extrusionOk="0" h="5029200" w="14795500">
                <a:moveTo>
                  <a:pt x="3517952" y="4216400"/>
                </a:moveTo>
                <a:lnTo>
                  <a:pt x="3449430" y="4216400"/>
                </a:lnTo>
                <a:lnTo>
                  <a:pt x="3445306" y="4229100"/>
                </a:lnTo>
                <a:lnTo>
                  <a:pt x="3522077" y="4229100"/>
                </a:lnTo>
                <a:lnTo>
                  <a:pt x="3517952" y="4216400"/>
                </a:lnTo>
                <a:close/>
              </a:path>
              <a:path extrusionOk="0" h="5029200" w="14795500">
                <a:moveTo>
                  <a:pt x="4386929" y="4203700"/>
                </a:moveTo>
                <a:lnTo>
                  <a:pt x="4343858" y="4203700"/>
                </a:lnTo>
                <a:lnTo>
                  <a:pt x="4336239" y="4216400"/>
                </a:lnTo>
                <a:lnTo>
                  <a:pt x="4331982" y="4229100"/>
                </a:lnTo>
                <a:lnTo>
                  <a:pt x="4408652" y="4229100"/>
                </a:lnTo>
                <a:lnTo>
                  <a:pt x="4404464" y="4216400"/>
                </a:lnTo>
                <a:lnTo>
                  <a:pt x="4396998" y="4216400"/>
                </a:lnTo>
                <a:lnTo>
                  <a:pt x="4386929" y="4203700"/>
                </a:lnTo>
                <a:close/>
              </a:path>
              <a:path extrusionOk="0" h="5029200" w="14795500">
                <a:moveTo>
                  <a:pt x="5283609" y="4203700"/>
                </a:moveTo>
                <a:lnTo>
                  <a:pt x="5230718" y="4203700"/>
                </a:lnTo>
                <a:lnTo>
                  <a:pt x="5223014" y="4216400"/>
                </a:lnTo>
                <a:lnTo>
                  <a:pt x="5218645" y="4229100"/>
                </a:lnTo>
                <a:lnTo>
                  <a:pt x="5295213" y="4229100"/>
                </a:lnTo>
                <a:lnTo>
                  <a:pt x="5290999" y="4216400"/>
                </a:lnTo>
                <a:lnTo>
                  <a:pt x="5283609" y="4203700"/>
                </a:lnTo>
                <a:close/>
              </a:path>
              <a:path extrusionOk="0" h="5029200" w="14795500">
                <a:moveTo>
                  <a:pt x="6170261" y="4203700"/>
                </a:moveTo>
                <a:lnTo>
                  <a:pt x="6117538" y="4203700"/>
                </a:lnTo>
                <a:lnTo>
                  <a:pt x="6109746" y="4216400"/>
                </a:lnTo>
                <a:lnTo>
                  <a:pt x="6105283" y="4229100"/>
                </a:lnTo>
                <a:lnTo>
                  <a:pt x="6181813" y="4229100"/>
                </a:lnTo>
                <a:lnTo>
                  <a:pt x="6177587" y="4216400"/>
                </a:lnTo>
                <a:lnTo>
                  <a:pt x="6170261" y="4203700"/>
                </a:lnTo>
                <a:close/>
              </a:path>
              <a:path extrusionOk="0" h="5029200" w="14795500">
                <a:moveTo>
                  <a:pt x="7047222" y="4203700"/>
                </a:moveTo>
                <a:lnTo>
                  <a:pt x="7004321" y="4203700"/>
                </a:lnTo>
                <a:lnTo>
                  <a:pt x="6996468" y="4216400"/>
                </a:lnTo>
                <a:lnTo>
                  <a:pt x="6991946" y="4229100"/>
                </a:lnTo>
                <a:lnTo>
                  <a:pt x="7068375" y="4229100"/>
                </a:lnTo>
                <a:lnTo>
                  <a:pt x="7064162" y="4216400"/>
                </a:lnTo>
                <a:lnTo>
                  <a:pt x="7056907" y="4216400"/>
                </a:lnTo>
                <a:lnTo>
                  <a:pt x="7047222" y="4203700"/>
                </a:lnTo>
                <a:close/>
              </a:path>
              <a:path extrusionOk="0" h="5029200" w="14795500">
                <a:moveTo>
                  <a:pt x="7945491" y="4203700"/>
                </a:moveTo>
                <a:lnTo>
                  <a:pt x="7892967" y="4203700"/>
                </a:lnTo>
                <a:lnTo>
                  <a:pt x="7885715" y="4216400"/>
                </a:lnTo>
                <a:lnTo>
                  <a:pt x="7881492" y="4229100"/>
                </a:lnTo>
                <a:lnTo>
                  <a:pt x="7957870" y="4229100"/>
                </a:lnTo>
                <a:lnTo>
                  <a:pt x="7953338" y="4216400"/>
                </a:lnTo>
                <a:lnTo>
                  <a:pt x="7945491" y="4203700"/>
                </a:lnTo>
                <a:close/>
              </a:path>
              <a:path extrusionOk="0" h="5029200" w="14795500">
                <a:moveTo>
                  <a:pt x="8832254" y="4203700"/>
                </a:moveTo>
                <a:lnTo>
                  <a:pt x="8779676" y="4203700"/>
                </a:lnTo>
                <a:lnTo>
                  <a:pt x="8772340" y="4216400"/>
                </a:lnTo>
                <a:lnTo>
                  <a:pt x="8768079" y="4229100"/>
                </a:lnTo>
                <a:lnTo>
                  <a:pt x="8844520" y="4229100"/>
                </a:lnTo>
                <a:lnTo>
                  <a:pt x="8840028" y="4216400"/>
                </a:lnTo>
                <a:lnTo>
                  <a:pt x="8832254" y="4203700"/>
                </a:lnTo>
                <a:close/>
              </a:path>
              <a:path extrusionOk="0" h="5029200" w="14795500">
                <a:moveTo>
                  <a:pt x="9719046" y="4203700"/>
                </a:moveTo>
                <a:lnTo>
                  <a:pt x="9666323" y="4203700"/>
                </a:lnTo>
                <a:lnTo>
                  <a:pt x="9658921" y="4216400"/>
                </a:lnTo>
                <a:lnTo>
                  <a:pt x="9654653" y="4229100"/>
                </a:lnTo>
                <a:lnTo>
                  <a:pt x="9731171" y="4229100"/>
                </a:lnTo>
                <a:lnTo>
                  <a:pt x="9726756" y="4216400"/>
                </a:lnTo>
                <a:lnTo>
                  <a:pt x="9719046" y="4203700"/>
                </a:lnTo>
                <a:close/>
              </a:path>
              <a:path extrusionOk="0" h="5029200" w="14795500">
                <a:moveTo>
                  <a:pt x="10605868" y="4203700"/>
                </a:moveTo>
                <a:lnTo>
                  <a:pt x="10552972" y="4203700"/>
                </a:lnTo>
                <a:lnTo>
                  <a:pt x="10545499" y="4216400"/>
                </a:lnTo>
                <a:lnTo>
                  <a:pt x="10541253" y="4229100"/>
                </a:lnTo>
                <a:lnTo>
                  <a:pt x="10617821" y="4229100"/>
                </a:lnTo>
                <a:lnTo>
                  <a:pt x="10613493" y="4216400"/>
                </a:lnTo>
                <a:lnTo>
                  <a:pt x="10605868" y="4203700"/>
                </a:lnTo>
                <a:close/>
              </a:path>
              <a:path extrusionOk="0" h="5029200" w="14795500">
                <a:moveTo>
                  <a:pt x="11492721" y="4203700"/>
                </a:moveTo>
                <a:lnTo>
                  <a:pt x="11439578" y="4203700"/>
                </a:lnTo>
                <a:lnTo>
                  <a:pt x="11432037" y="4216400"/>
                </a:lnTo>
                <a:lnTo>
                  <a:pt x="11427815" y="4229100"/>
                </a:lnTo>
                <a:lnTo>
                  <a:pt x="11504472" y="4229100"/>
                </a:lnTo>
                <a:lnTo>
                  <a:pt x="11500258" y="4216400"/>
                </a:lnTo>
                <a:lnTo>
                  <a:pt x="11492721" y="4203700"/>
                </a:lnTo>
                <a:close/>
              </a:path>
              <a:path extrusionOk="0" h="5029200" w="14795500">
                <a:moveTo>
                  <a:pt x="12369492" y="4203700"/>
                </a:moveTo>
                <a:lnTo>
                  <a:pt x="12326160" y="4203700"/>
                </a:lnTo>
                <a:lnTo>
                  <a:pt x="12318556" y="4216400"/>
                </a:lnTo>
                <a:lnTo>
                  <a:pt x="12314389" y="4229100"/>
                </a:lnTo>
                <a:lnTo>
                  <a:pt x="12391148" y="4229100"/>
                </a:lnTo>
                <a:lnTo>
                  <a:pt x="12387064" y="4216400"/>
                </a:lnTo>
                <a:lnTo>
                  <a:pt x="12379616" y="4216400"/>
                </a:lnTo>
                <a:lnTo>
                  <a:pt x="12369492" y="4203700"/>
                </a:lnTo>
                <a:close/>
              </a:path>
              <a:path extrusionOk="0" h="5029200" w="14795500">
                <a:moveTo>
                  <a:pt x="13273894" y="4216400"/>
                </a:moveTo>
                <a:lnTo>
                  <a:pt x="13205019" y="4216400"/>
                </a:lnTo>
                <a:lnTo>
                  <a:pt x="13200938" y="4229100"/>
                </a:lnTo>
                <a:lnTo>
                  <a:pt x="13277824" y="4229100"/>
                </a:lnTo>
                <a:lnTo>
                  <a:pt x="13273894" y="4216400"/>
                </a:lnTo>
                <a:close/>
              </a:path>
              <a:path extrusionOk="0" h="5029200" w="14795500">
                <a:moveTo>
                  <a:pt x="14160765" y="4216400"/>
                </a:moveTo>
                <a:lnTo>
                  <a:pt x="14091453" y="4216400"/>
                </a:lnTo>
                <a:lnTo>
                  <a:pt x="14087474" y="4229100"/>
                </a:lnTo>
                <a:lnTo>
                  <a:pt x="14164512" y="4229100"/>
                </a:lnTo>
                <a:lnTo>
                  <a:pt x="14160765" y="4216400"/>
                </a:lnTo>
                <a:close/>
              </a:path>
              <a:path extrusionOk="0" h="5029200" w="14795500">
                <a:moveTo>
                  <a:pt x="840203" y="4203700"/>
                </a:moveTo>
                <a:lnTo>
                  <a:pt x="806245" y="4203700"/>
                </a:lnTo>
                <a:lnTo>
                  <a:pt x="796065" y="4216400"/>
                </a:lnTo>
                <a:lnTo>
                  <a:pt x="850966" y="4216400"/>
                </a:lnTo>
                <a:lnTo>
                  <a:pt x="840203" y="4203700"/>
                </a:lnTo>
                <a:close/>
              </a:path>
              <a:path extrusionOk="0" h="5029200" w="14795500">
                <a:moveTo>
                  <a:pt x="1726857" y="4203700"/>
                </a:moveTo>
                <a:lnTo>
                  <a:pt x="1693266" y="4203700"/>
                </a:lnTo>
                <a:lnTo>
                  <a:pt x="1683079" y="4216400"/>
                </a:lnTo>
                <a:lnTo>
                  <a:pt x="1737416" y="4216400"/>
                </a:lnTo>
                <a:lnTo>
                  <a:pt x="1726857" y="4203700"/>
                </a:lnTo>
                <a:close/>
              </a:path>
              <a:path extrusionOk="0" h="5029200" w="14795500">
                <a:moveTo>
                  <a:pt x="2613535" y="4203700"/>
                </a:moveTo>
                <a:lnTo>
                  <a:pt x="2580260" y="4203700"/>
                </a:lnTo>
                <a:lnTo>
                  <a:pt x="2570050" y="4216400"/>
                </a:lnTo>
                <a:lnTo>
                  <a:pt x="2623908" y="4216400"/>
                </a:lnTo>
                <a:lnTo>
                  <a:pt x="2613535" y="4203700"/>
                </a:lnTo>
                <a:close/>
              </a:path>
              <a:path extrusionOk="0" h="5029200" w="14795500">
                <a:moveTo>
                  <a:pt x="3500203" y="4203700"/>
                </a:moveTo>
                <a:lnTo>
                  <a:pt x="3467185" y="4203700"/>
                </a:lnTo>
                <a:lnTo>
                  <a:pt x="3456957" y="4216400"/>
                </a:lnTo>
                <a:lnTo>
                  <a:pt x="3510425" y="4216400"/>
                </a:lnTo>
                <a:lnTo>
                  <a:pt x="3500203" y="4203700"/>
                </a:lnTo>
                <a:close/>
              </a:path>
              <a:path extrusionOk="0" h="5029200" w="14795500">
                <a:moveTo>
                  <a:pt x="13256428" y="4203700"/>
                </a:moveTo>
                <a:lnTo>
                  <a:pt x="13223155" y="4203700"/>
                </a:lnTo>
                <a:lnTo>
                  <a:pt x="13212673" y="4216400"/>
                </a:lnTo>
                <a:lnTo>
                  <a:pt x="13266530" y="4216400"/>
                </a:lnTo>
                <a:lnTo>
                  <a:pt x="13256428" y="4203700"/>
                </a:lnTo>
                <a:close/>
              </a:path>
              <a:path extrusionOk="0" h="5029200" w="14795500">
                <a:moveTo>
                  <a:pt x="14143417" y="4203700"/>
                </a:moveTo>
                <a:lnTo>
                  <a:pt x="14109830" y="4203700"/>
                </a:lnTo>
                <a:lnTo>
                  <a:pt x="14099168" y="4216400"/>
                </a:lnTo>
                <a:lnTo>
                  <a:pt x="14153498" y="4216400"/>
                </a:lnTo>
                <a:lnTo>
                  <a:pt x="14143417" y="4203700"/>
                </a:lnTo>
                <a:close/>
              </a:path>
              <a:path extrusionOk="0" h="5029200" w="14795500">
                <a:moveTo>
                  <a:pt x="827188" y="3416300"/>
                </a:moveTo>
                <a:lnTo>
                  <a:pt x="818616" y="3416300"/>
                </a:lnTo>
                <a:lnTo>
                  <a:pt x="818616" y="4203700"/>
                </a:lnTo>
                <a:lnTo>
                  <a:pt x="827188" y="4203700"/>
                </a:lnTo>
                <a:lnTo>
                  <a:pt x="827188" y="3416300"/>
                </a:lnTo>
                <a:close/>
              </a:path>
              <a:path extrusionOk="0" h="5029200" w="14795500">
                <a:moveTo>
                  <a:pt x="1714144" y="3416300"/>
                </a:moveTo>
                <a:lnTo>
                  <a:pt x="1705571" y="3416300"/>
                </a:lnTo>
                <a:lnTo>
                  <a:pt x="1705571" y="4203700"/>
                </a:lnTo>
                <a:lnTo>
                  <a:pt x="1714144" y="4203700"/>
                </a:lnTo>
                <a:lnTo>
                  <a:pt x="1714144" y="3416300"/>
                </a:lnTo>
                <a:close/>
              </a:path>
              <a:path extrusionOk="0" h="5029200" w="14795500">
                <a:moveTo>
                  <a:pt x="2601099" y="3416300"/>
                </a:moveTo>
                <a:lnTo>
                  <a:pt x="2592526" y="3416300"/>
                </a:lnTo>
                <a:lnTo>
                  <a:pt x="2592526" y="4203700"/>
                </a:lnTo>
                <a:lnTo>
                  <a:pt x="2601099" y="4203700"/>
                </a:lnTo>
                <a:lnTo>
                  <a:pt x="2601099" y="3416300"/>
                </a:lnTo>
                <a:close/>
              </a:path>
              <a:path extrusionOk="0" h="5029200" w="14795500">
                <a:moveTo>
                  <a:pt x="3487991" y="3416300"/>
                </a:moveTo>
                <a:lnTo>
                  <a:pt x="3479418" y="3416300"/>
                </a:lnTo>
                <a:lnTo>
                  <a:pt x="3479418" y="4203700"/>
                </a:lnTo>
                <a:lnTo>
                  <a:pt x="3487991" y="4203700"/>
                </a:lnTo>
                <a:lnTo>
                  <a:pt x="3487991" y="3416300"/>
                </a:lnTo>
                <a:close/>
              </a:path>
              <a:path extrusionOk="0" h="5029200" w="14795500">
                <a:moveTo>
                  <a:pt x="4374933" y="3416300"/>
                </a:moveTo>
                <a:lnTo>
                  <a:pt x="4366373" y="3416300"/>
                </a:lnTo>
                <a:lnTo>
                  <a:pt x="4366373" y="4203700"/>
                </a:lnTo>
                <a:lnTo>
                  <a:pt x="4374933" y="4203700"/>
                </a:lnTo>
                <a:lnTo>
                  <a:pt x="4374933" y="3416300"/>
                </a:lnTo>
                <a:close/>
              </a:path>
              <a:path extrusionOk="0" h="5029200" w="14795500">
                <a:moveTo>
                  <a:pt x="5261889" y="3416300"/>
                </a:moveTo>
                <a:lnTo>
                  <a:pt x="5253316" y="3416300"/>
                </a:lnTo>
                <a:lnTo>
                  <a:pt x="5253316" y="4203700"/>
                </a:lnTo>
                <a:lnTo>
                  <a:pt x="5261889" y="4203700"/>
                </a:lnTo>
                <a:lnTo>
                  <a:pt x="5261889" y="3416300"/>
                </a:lnTo>
                <a:close/>
              </a:path>
              <a:path extrusionOk="0" h="5029200" w="14795500">
                <a:moveTo>
                  <a:pt x="6148831" y="3416300"/>
                </a:moveTo>
                <a:lnTo>
                  <a:pt x="6140271" y="3416300"/>
                </a:lnTo>
                <a:lnTo>
                  <a:pt x="6140271" y="4203700"/>
                </a:lnTo>
                <a:lnTo>
                  <a:pt x="6148831" y="4203700"/>
                </a:lnTo>
                <a:lnTo>
                  <a:pt x="6148831" y="3416300"/>
                </a:lnTo>
                <a:close/>
              </a:path>
              <a:path extrusionOk="0" h="5029200" w="14795500">
                <a:moveTo>
                  <a:pt x="7035723" y="3416300"/>
                </a:moveTo>
                <a:lnTo>
                  <a:pt x="7027163" y="3416300"/>
                </a:lnTo>
                <a:lnTo>
                  <a:pt x="7027163" y="4203700"/>
                </a:lnTo>
                <a:lnTo>
                  <a:pt x="7035723" y="4203700"/>
                </a:lnTo>
                <a:lnTo>
                  <a:pt x="7035723" y="3416300"/>
                </a:lnTo>
                <a:close/>
              </a:path>
              <a:path extrusionOk="0" h="5029200" w="14795500">
                <a:moveTo>
                  <a:pt x="7922691" y="3416300"/>
                </a:moveTo>
                <a:lnTo>
                  <a:pt x="7914118" y="3416300"/>
                </a:lnTo>
                <a:lnTo>
                  <a:pt x="7914118" y="4203700"/>
                </a:lnTo>
                <a:lnTo>
                  <a:pt x="7922691" y="4203700"/>
                </a:lnTo>
                <a:lnTo>
                  <a:pt x="7922691" y="3416300"/>
                </a:lnTo>
                <a:close/>
              </a:path>
              <a:path extrusionOk="0" h="5029200" w="14795500">
                <a:moveTo>
                  <a:pt x="8809634" y="3416300"/>
                </a:moveTo>
                <a:lnTo>
                  <a:pt x="8801074" y="3416300"/>
                </a:lnTo>
                <a:lnTo>
                  <a:pt x="8801074" y="4203700"/>
                </a:lnTo>
                <a:lnTo>
                  <a:pt x="8809634" y="4203700"/>
                </a:lnTo>
                <a:lnTo>
                  <a:pt x="8809634" y="3416300"/>
                </a:lnTo>
                <a:close/>
              </a:path>
              <a:path extrusionOk="0" h="5029200" w="14795500">
                <a:moveTo>
                  <a:pt x="9696538" y="3416300"/>
                </a:moveTo>
                <a:lnTo>
                  <a:pt x="9687966" y="3416300"/>
                </a:lnTo>
                <a:lnTo>
                  <a:pt x="9687966" y="4203700"/>
                </a:lnTo>
                <a:lnTo>
                  <a:pt x="9696538" y="4203700"/>
                </a:lnTo>
                <a:lnTo>
                  <a:pt x="9696538" y="3416300"/>
                </a:lnTo>
                <a:close/>
              </a:path>
              <a:path extrusionOk="0" h="5029200" w="14795500">
                <a:moveTo>
                  <a:pt x="10583493" y="3416300"/>
                </a:moveTo>
                <a:lnTo>
                  <a:pt x="10574921" y="3416300"/>
                </a:lnTo>
                <a:lnTo>
                  <a:pt x="10574921" y="4203700"/>
                </a:lnTo>
                <a:lnTo>
                  <a:pt x="10583493" y="4203700"/>
                </a:lnTo>
                <a:lnTo>
                  <a:pt x="10583493" y="3416300"/>
                </a:lnTo>
                <a:close/>
              </a:path>
              <a:path extrusionOk="0" h="5029200" w="14795500">
                <a:moveTo>
                  <a:pt x="11470436" y="3416300"/>
                </a:moveTo>
                <a:lnTo>
                  <a:pt x="11461876" y="3416300"/>
                </a:lnTo>
                <a:lnTo>
                  <a:pt x="11461876" y="4203700"/>
                </a:lnTo>
                <a:lnTo>
                  <a:pt x="11470436" y="4203700"/>
                </a:lnTo>
                <a:lnTo>
                  <a:pt x="11470436" y="3416300"/>
                </a:lnTo>
                <a:close/>
              </a:path>
              <a:path extrusionOk="0" h="5029200" w="14795500">
                <a:moveTo>
                  <a:pt x="12357379" y="3416300"/>
                </a:moveTo>
                <a:lnTo>
                  <a:pt x="12348819" y="3416300"/>
                </a:lnTo>
                <a:lnTo>
                  <a:pt x="12348819" y="4203700"/>
                </a:lnTo>
                <a:lnTo>
                  <a:pt x="12357379" y="4203700"/>
                </a:lnTo>
                <a:lnTo>
                  <a:pt x="12357379" y="3416300"/>
                </a:lnTo>
                <a:close/>
              </a:path>
              <a:path extrusionOk="0" h="5029200" w="14795500">
                <a:moveTo>
                  <a:pt x="13244283" y="3416300"/>
                </a:moveTo>
                <a:lnTo>
                  <a:pt x="13235723" y="3416300"/>
                </a:lnTo>
                <a:lnTo>
                  <a:pt x="13235723" y="4203700"/>
                </a:lnTo>
                <a:lnTo>
                  <a:pt x="13244283" y="4203700"/>
                </a:lnTo>
                <a:lnTo>
                  <a:pt x="13244283" y="3416300"/>
                </a:lnTo>
                <a:close/>
              </a:path>
              <a:path extrusionOk="0" h="5029200" w="14795500">
                <a:moveTo>
                  <a:pt x="14131226" y="3416300"/>
                </a:moveTo>
                <a:lnTo>
                  <a:pt x="14122653" y="3416300"/>
                </a:lnTo>
                <a:lnTo>
                  <a:pt x="14122653" y="4203700"/>
                </a:lnTo>
                <a:lnTo>
                  <a:pt x="14131226" y="4203700"/>
                </a:lnTo>
                <a:lnTo>
                  <a:pt x="14131226" y="3416300"/>
                </a:lnTo>
                <a:close/>
              </a:path>
              <a:path extrusionOk="0" h="5029200" w="14795500">
                <a:moveTo>
                  <a:pt x="862253" y="3390900"/>
                </a:moveTo>
                <a:lnTo>
                  <a:pt x="785456" y="3390900"/>
                </a:lnTo>
                <a:lnTo>
                  <a:pt x="789421" y="3403600"/>
                </a:lnTo>
                <a:lnTo>
                  <a:pt x="796716" y="3416300"/>
                </a:lnTo>
                <a:lnTo>
                  <a:pt x="850293" y="3416300"/>
                </a:lnTo>
                <a:lnTo>
                  <a:pt x="858039" y="3403600"/>
                </a:lnTo>
                <a:lnTo>
                  <a:pt x="862253" y="3390900"/>
                </a:lnTo>
                <a:close/>
              </a:path>
              <a:path extrusionOk="0" h="5029200" w="14795500">
                <a:moveTo>
                  <a:pt x="1748751" y="3390900"/>
                </a:moveTo>
                <a:lnTo>
                  <a:pt x="1672170" y="3390900"/>
                </a:lnTo>
                <a:lnTo>
                  <a:pt x="1676371" y="3403600"/>
                </a:lnTo>
                <a:lnTo>
                  <a:pt x="1683775" y="3416300"/>
                </a:lnTo>
                <a:lnTo>
                  <a:pt x="1736705" y="3416300"/>
                </a:lnTo>
                <a:lnTo>
                  <a:pt x="1744394" y="3403600"/>
                </a:lnTo>
                <a:lnTo>
                  <a:pt x="1748751" y="3390900"/>
                </a:lnTo>
                <a:close/>
              </a:path>
              <a:path extrusionOk="0" h="5029200" w="14795500">
                <a:moveTo>
                  <a:pt x="2635173" y="3390900"/>
                </a:moveTo>
                <a:lnTo>
                  <a:pt x="2558973" y="3390900"/>
                </a:lnTo>
                <a:lnTo>
                  <a:pt x="2563358" y="3403600"/>
                </a:lnTo>
                <a:lnTo>
                  <a:pt x="2570835" y="3416300"/>
                </a:lnTo>
                <a:lnTo>
                  <a:pt x="2623103" y="3416300"/>
                </a:lnTo>
                <a:lnTo>
                  <a:pt x="2630704" y="3403600"/>
                </a:lnTo>
                <a:lnTo>
                  <a:pt x="2635173" y="3390900"/>
                </a:lnTo>
                <a:close/>
              </a:path>
              <a:path extrusionOk="0" h="5029200" w="14795500">
                <a:moveTo>
                  <a:pt x="3521544" y="3390900"/>
                </a:moveTo>
                <a:lnTo>
                  <a:pt x="3445827" y="3390900"/>
                </a:lnTo>
                <a:lnTo>
                  <a:pt x="3450363" y="3403600"/>
                </a:lnTo>
                <a:lnTo>
                  <a:pt x="3457874" y="3416300"/>
                </a:lnTo>
                <a:lnTo>
                  <a:pt x="3509496" y="3416300"/>
                </a:lnTo>
                <a:lnTo>
                  <a:pt x="3517003" y="3403600"/>
                </a:lnTo>
                <a:lnTo>
                  <a:pt x="3521544" y="3390900"/>
                </a:lnTo>
                <a:close/>
              </a:path>
              <a:path extrusionOk="0" h="5029200" w="14795500">
                <a:moveTo>
                  <a:pt x="4407979" y="3390900"/>
                </a:moveTo>
                <a:lnTo>
                  <a:pt x="4332642" y="3390900"/>
                </a:lnTo>
                <a:lnTo>
                  <a:pt x="4337313" y="3403600"/>
                </a:lnTo>
                <a:lnTo>
                  <a:pt x="4344879" y="3416300"/>
                </a:lnTo>
                <a:lnTo>
                  <a:pt x="4395980" y="3416300"/>
                </a:lnTo>
                <a:lnTo>
                  <a:pt x="4403387" y="3403600"/>
                </a:lnTo>
                <a:lnTo>
                  <a:pt x="4407979" y="3390900"/>
                </a:lnTo>
                <a:close/>
              </a:path>
              <a:path extrusionOk="0" h="5029200" w="14795500">
                <a:moveTo>
                  <a:pt x="5294439" y="3390900"/>
                </a:moveTo>
                <a:lnTo>
                  <a:pt x="5219420" y="3390900"/>
                </a:lnTo>
                <a:lnTo>
                  <a:pt x="5224195" y="3403600"/>
                </a:lnTo>
                <a:lnTo>
                  <a:pt x="5231815" y="3416300"/>
                </a:lnTo>
                <a:lnTo>
                  <a:pt x="5282521" y="3416300"/>
                </a:lnTo>
                <a:lnTo>
                  <a:pt x="5289830" y="3403600"/>
                </a:lnTo>
                <a:lnTo>
                  <a:pt x="5294439" y="3390900"/>
                </a:lnTo>
                <a:close/>
              </a:path>
              <a:path extrusionOk="0" h="5029200" w="14795500">
                <a:moveTo>
                  <a:pt x="6180937" y="3390900"/>
                </a:moveTo>
                <a:lnTo>
                  <a:pt x="6106146" y="3390900"/>
                </a:lnTo>
                <a:lnTo>
                  <a:pt x="6111012" y="3403600"/>
                </a:lnTo>
                <a:lnTo>
                  <a:pt x="6118699" y="3416300"/>
                </a:lnTo>
                <a:lnTo>
                  <a:pt x="6169118" y="3416300"/>
                </a:lnTo>
                <a:lnTo>
                  <a:pt x="6176333" y="3403600"/>
                </a:lnTo>
                <a:lnTo>
                  <a:pt x="6180937" y="3390900"/>
                </a:lnTo>
                <a:close/>
              </a:path>
              <a:path extrusionOk="0" h="5029200" w="14795500">
                <a:moveTo>
                  <a:pt x="7067498" y="3390900"/>
                </a:moveTo>
                <a:lnTo>
                  <a:pt x="6992822" y="3390900"/>
                </a:lnTo>
                <a:lnTo>
                  <a:pt x="6997758" y="3403600"/>
                </a:lnTo>
                <a:lnTo>
                  <a:pt x="7005502" y="3416300"/>
                </a:lnTo>
                <a:lnTo>
                  <a:pt x="7055754" y="3416300"/>
                </a:lnTo>
                <a:lnTo>
                  <a:pt x="7062901" y="3403600"/>
                </a:lnTo>
                <a:lnTo>
                  <a:pt x="7067498" y="3390900"/>
                </a:lnTo>
                <a:close/>
              </a:path>
              <a:path extrusionOk="0" h="5029200" w="14795500">
                <a:moveTo>
                  <a:pt x="7956994" y="3390900"/>
                </a:moveTo>
                <a:lnTo>
                  <a:pt x="7882368" y="3390900"/>
                </a:lnTo>
                <a:lnTo>
                  <a:pt x="7886976" y="3403600"/>
                </a:lnTo>
                <a:lnTo>
                  <a:pt x="7894119" y="3416300"/>
                </a:lnTo>
                <a:lnTo>
                  <a:pt x="7944319" y="3416300"/>
                </a:lnTo>
                <a:lnTo>
                  <a:pt x="7952059" y="3403600"/>
                </a:lnTo>
                <a:lnTo>
                  <a:pt x="7956994" y="3390900"/>
                </a:lnTo>
                <a:close/>
              </a:path>
              <a:path extrusionOk="0" h="5029200" w="14795500">
                <a:moveTo>
                  <a:pt x="8843644" y="3390900"/>
                </a:moveTo>
                <a:lnTo>
                  <a:pt x="8768968" y="3390900"/>
                </a:lnTo>
                <a:lnTo>
                  <a:pt x="8773606" y="3403600"/>
                </a:lnTo>
                <a:lnTo>
                  <a:pt x="8780830" y="3416300"/>
                </a:lnTo>
                <a:lnTo>
                  <a:pt x="8831087" y="3416300"/>
                </a:lnTo>
                <a:lnTo>
                  <a:pt x="8838755" y="3403600"/>
                </a:lnTo>
                <a:lnTo>
                  <a:pt x="8843644" y="3390900"/>
                </a:lnTo>
                <a:close/>
              </a:path>
              <a:path extrusionOk="0" h="5029200" w="14795500">
                <a:moveTo>
                  <a:pt x="9730320" y="3390900"/>
                </a:moveTo>
                <a:lnTo>
                  <a:pt x="9655517" y="3390900"/>
                </a:lnTo>
                <a:lnTo>
                  <a:pt x="9660166" y="3403600"/>
                </a:lnTo>
                <a:lnTo>
                  <a:pt x="9667465" y="3416300"/>
                </a:lnTo>
                <a:lnTo>
                  <a:pt x="9717887" y="3416300"/>
                </a:lnTo>
                <a:lnTo>
                  <a:pt x="9725495" y="3403600"/>
                </a:lnTo>
                <a:lnTo>
                  <a:pt x="9730320" y="3390900"/>
                </a:lnTo>
                <a:close/>
              </a:path>
              <a:path extrusionOk="0" h="5029200" w="14795500">
                <a:moveTo>
                  <a:pt x="10617047" y="3390900"/>
                </a:moveTo>
                <a:lnTo>
                  <a:pt x="10542028" y="3390900"/>
                </a:lnTo>
                <a:lnTo>
                  <a:pt x="10546673" y="3403600"/>
                </a:lnTo>
                <a:lnTo>
                  <a:pt x="10554059" y="3416300"/>
                </a:lnTo>
                <a:lnTo>
                  <a:pt x="10604775" y="3416300"/>
                </a:lnTo>
                <a:lnTo>
                  <a:pt x="10612318" y="3403600"/>
                </a:lnTo>
                <a:lnTo>
                  <a:pt x="10617047" y="3390900"/>
                </a:lnTo>
                <a:close/>
              </a:path>
              <a:path extrusionOk="0" h="5029200" w="14795500">
                <a:moveTo>
                  <a:pt x="11503812" y="3390900"/>
                </a:moveTo>
                <a:lnTo>
                  <a:pt x="11428488" y="3390900"/>
                </a:lnTo>
                <a:lnTo>
                  <a:pt x="11433115" y="3403600"/>
                </a:lnTo>
                <a:lnTo>
                  <a:pt x="11440600" y="3416300"/>
                </a:lnTo>
                <a:lnTo>
                  <a:pt x="11491710" y="3416300"/>
                </a:lnTo>
                <a:lnTo>
                  <a:pt x="11499191" y="3403600"/>
                </a:lnTo>
                <a:lnTo>
                  <a:pt x="11503812" y="3390900"/>
                </a:lnTo>
                <a:close/>
              </a:path>
              <a:path extrusionOk="0" h="5029200" w="14795500">
                <a:moveTo>
                  <a:pt x="12390640" y="3390900"/>
                </a:moveTo>
                <a:lnTo>
                  <a:pt x="12314910" y="3390900"/>
                </a:lnTo>
                <a:lnTo>
                  <a:pt x="12319492" y="3403600"/>
                </a:lnTo>
                <a:lnTo>
                  <a:pt x="12327078" y="3416300"/>
                </a:lnTo>
                <a:lnTo>
                  <a:pt x="12378715" y="3416300"/>
                </a:lnTo>
                <a:lnTo>
                  <a:pt x="12386146" y="3403600"/>
                </a:lnTo>
                <a:lnTo>
                  <a:pt x="12390640" y="3390900"/>
                </a:lnTo>
                <a:close/>
              </a:path>
              <a:path extrusionOk="0" h="5029200" w="14795500">
                <a:moveTo>
                  <a:pt x="13277494" y="3390900"/>
                </a:moveTo>
                <a:lnTo>
                  <a:pt x="13201294" y="3390900"/>
                </a:lnTo>
                <a:lnTo>
                  <a:pt x="13205800" y="3403600"/>
                </a:lnTo>
                <a:lnTo>
                  <a:pt x="13213484" y="3416300"/>
                </a:lnTo>
                <a:lnTo>
                  <a:pt x="13265746" y="3416300"/>
                </a:lnTo>
                <a:lnTo>
                  <a:pt x="13273144" y="3403600"/>
                </a:lnTo>
                <a:lnTo>
                  <a:pt x="13277494" y="3390900"/>
                </a:lnTo>
                <a:close/>
              </a:path>
              <a:path extrusionOk="0" h="5029200" w="14795500">
                <a:moveTo>
                  <a:pt x="14164296" y="3390900"/>
                </a:moveTo>
                <a:lnTo>
                  <a:pt x="14087703" y="3390900"/>
                </a:lnTo>
                <a:lnTo>
                  <a:pt x="14092103" y="3403600"/>
                </a:lnTo>
                <a:lnTo>
                  <a:pt x="14099872" y="3416300"/>
                </a:lnTo>
                <a:lnTo>
                  <a:pt x="14152809" y="3416300"/>
                </a:lnTo>
                <a:lnTo>
                  <a:pt x="14160136" y="3403600"/>
                </a:lnTo>
                <a:lnTo>
                  <a:pt x="14164296" y="3390900"/>
                </a:lnTo>
                <a:close/>
              </a:path>
              <a:path extrusionOk="0" h="5029200" w="14795500">
                <a:moveTo>
                  <a:pt x="2633265" y="3365500"/>
                </a:moveTo>
                <a:lnTo>
                  <a:pt x="2560876" y="3365500"/>
                </a:lnTo>
                <a:lnTo>
                  <a:pt x="2558084" y="3378200"/>
                </a:lnTo>
                <a:lnTo>
                  <a:pt x="0" y="3378200"/>
                </a:lnTo>
                <a:lnTo>
                  <a:pt x="0" y="3390900"/>
                </a:lnTo>
                <a:lnTo>
                  <a:pt x="3444646" y="3390899"/>
                </a:lnTo>
                <a:lnTo>
                  <a:pt x="2636087" y="3378200"/>
                </a:lnTo>
                <a:lnTo>
                  <a:pt x="2633265" y="3365500"/>
                </a:lnTo>
                <a:close/>
              </a:path>
              <a:path extrusionOk="0" h="5029200" w="14795500">
                <a:moveTo>
                  <a:pt x="3444646" y="3390899"/>
                </a:moveTo>
                <a:close/>
              </a:path>
              <a:path extrusionOk="0" h="5029200" w="14795500">
                <a:moveTo>
                  <a:pt x="3520064" y="3365500"/>
                </a:moveTo>
                <a:lnTo>
                  <a:pt x="3447334" y="3365500"/>
                </a:lnTo>
                <a:lnTo>
                  <a:pt x="3444646" y="3390899"/>
                </a:lnTo>
                <a:lnTo>
                  <a:pt x="3522751" y="3390900"/>
                </a:lnTo>
                <a:lnTo>
                  <a:pt x="3520064" y="3365500"/>
                </a:lnTo>
                <a:close/>
              </a:path>
              <a:path extrusionOk="0" h="5029200" w="14795500">
                <a:moveTo>
                  <a:pt x="4406707" y="3365500"/>
                </a:moveTo>
                <a:lnTo>
                  <a:pt x="4333987" y="3365500"/>
                </a:lnTo>
                <a:lnTo>
                  <a:pt x="4331271" y="3390900"/>
                </a:lnTo>
                <a:lnTo>
                  <a:pt x="4409363" y="3390900"/>
                </a:lnTo>
                <a:lnTo>
                  <a:pt x="4406707" y="3365500"/>
                </a:lnTo>
                <a:close/>
              </a:path>
              <a:path extrusionOk="0" h="5029200" w="14795500">
                <a:moveTo>
                  <a:pt x="5293360" y="3365500"/>
                </a:moveTo>
                <a:lnTo>
                  <a:pt x="5220617" y="3365500"/>
                </a:lnTo>
                <a:lnTo>
                  <a:pt x="5217870" y="3390900"/>
                </a:lnTo>
                <a:lnTo>
                  <a:pt x="5295988" y="3390900"/>
                </a:lnTo>
                <a:lnTo>
                  <a:pt x="5293360" y="3365500"/>
                </a:lnTo>
                <a:close/>
              </a:path>
              <a:path extrusionOk="0" h="5029200" w="14795500">
                <a:moveTo>
                  <a:pt x="6179990" y="3365500"/>
                </a:moveTo>
                <a:lnTo>
                  <a:pt x="6107271" y="3365500"/>
                </a:lnTo>
                <a:lnTo>
                  <a:pt x="6104495" y="3390900"/>
                </a:lnTo>
                <a:lnTo>
                  <a:pt x="6182588" y="3390900"/>
                </a:lnTo>
                <a:lnTo>
                  <a:pt x="6179990" y="3365500"/>
                </a:lnTo>
                <a:close/>
              </a:path>
              <a:path extrusionOk="0" h="5029200" w="14795500">
                <a:moveTo>
                  <a:pt x="7066639" y="3365500"/>
                </a:moveTo>
                <a:lnTo>
                  <a:pt x="6993909" y="3365500"/>
                </a:lnTo>
                <a:lnTo>
                  <a:pt x="6991108" y="3390900"/>
                </a:lnTo>
                <a:lnTo>
                  <a:pt x="7069213" y="3390900"/>
                </a:lnTo>
                <a:lnTo>
                  <a:pt x="7066639" y="3365500"/>
                </a:lnTo>
                <a:close/>
              </a:path>
              <a:path extrusionOk="0" h="5029200" w="14795500">
                <a:moveTo>
                  <a:pt x="7955934" y="3365500"/>
                </a:moveTo>
                <a:lnTo>
                  <a:pt x="7883202" y="3365500"/>
                </a:lnTo>
                <a:lnTo>
                  <a:pt x="7880629" y="3390900"/>
                </a:lnTo>
                <a:lnTo>
                  <a:pt x="7958734" y="3390900"/>
                </a:lnTo>
                <a:lnTo>
                  <a:pt x="7955934" y="3365500"/>
                </a:lnTo>
                <a:close/>
              </a:path>
              <a:path extrusionOk="0" h="5029200" w="14795500">
                <a:moveTo>
                  <a:pt x="8842575" y="3365500"/>
                </a:moveTo>
                <a:lnTo>
                  <a:pt x="8769856" y="3365500"/>
                </a:lnTo>
                <a:lnTo>
                  <a:pt x="8767254" y="3390900"/>
                </a:lnTo>
                <a:lnTo>
                  <a:pt x="8845346" y="3390900"/>
                </a:lnTo>
                <a:lnTo>
                  <a:pt x="8842575" y="3365500"/>
                </a:lnTo>
                <a:close/>
              </a:path>
              <a:path extrusionOk="0" h="5029200" w="14795500">
                <a:moveTo>
                  <a:pt x="9729224" y="3365500"/>
                </a:moveTo>
                <a:lnTo>
                  <a:pt x="9656483" y="3365500"/>
                </a:lnTo>
                <a:lnTo>
                  <a:pt x="9653853" y="3390900"/>
                </a:lnTo>
                <a:lnTo>
                  <a:pt x="9731971" y="3390900"/>
                </a:lnTo>
                <a:lnTo>
                  <a:pt x="9729224" y="3365500"/>
                </a:lnTo>
                <a:close/>
              </a:path>
              <a:path extrusionOk="0" h="5029200" w="14795500">
                <a:moveTo>
                  <a:pt x="10615867" y="3365500"/>
                </a:moveTo>
                <a:lnTo>
                  <a:pt x="10543135" y="3365500"/>
                </a:lnTo>
                <a:lnTo>
                  <a:pt x="10540478" y="3390900"/>
                </a:lnTo>
                <a:lnTo>
                  <a:pt x="10618583" y="3390900"/>
                </a:lnTo>
                <a:lnTo>
                  <a:pt x="10615867" y="3365500"/>
                </a:lnTo>
                <a:close/>
              </a:path>
              <a:path extrusionOk="0" h="5029200" w="14795500">
                <a:moveTo>
                  <a:pt x="11502510" y="3365500"/>
                </a:moveTo>
                <a:lnTo>
                  <a:pt x="11429779" y="3365500"/>
                </a:lnTo>
                <a:lnTo>
                  <a:pt x="11427091" y="3390900"/>
                </a:lnTo>
                <a:lnTo>
                  <a:pt x="11505196" y="3390900"/>
                </a:lnTo>
                <a:lnTo>
                  <a:pt x="11502510" y="3365500"/>
                </a:lnTo>
                <a:close/>
              </a:path>
              <a:path extrusionOk="0" h="5029200" w="14795500">
                <a:moveTo>
                  <a:pt x="12389152" y="3365500"/>
                </a:moveTo>
                <a:lnTo>
                  <a:pt x="12316433" y="3365500"/>
                </a:lnTo>
                <a:lnTo>
                  <a:pt x="12313716" y="3390900"/>
                </a:lnTo>
                <a:lnTo>
                  <a:pt x="12391808" y="3390899"/>
                </a:lnTo>
                <a:lnTo>
                  <a:pt x="12389152" y="3365500"/>
                </a:lnTo>
                <a:close/>
              </a:path>
              <a:path extrusionOk="0" h="5029200" w="14795500">
                <a:moveTo>
                  <a:pt x="12391808" y="3390899"/>
                </a:moveTo>
                <a:close/>
              </a:path>
              <a:path extrusionOk="0" h="5029200" w="14795500">
                <a:moveTo>
                  <a:pt x="13275603" y="3365500"/>
                </a:moveTo>
                <a:lnTo>
                  <a:pt x="13203232" y="3365500"/>
                </a:lnTo>
                <a:lnTo>
                  <a:pt x="13200366" y="3378200"/>
                </a:lnTo>
                <a:lnTo>
                  <a:pt x="12391808" y="3390899"/>
                </a:lnTo>
                <a:lnTo>
                  <a:pt x="14795500" y="3390900"/>
                </a:lnTo>
                <a:lnTo>
                  <a:pt x="14795500" y="3378200"/>
                </a:lnTo>
                <a:lnTo>
                  <a:pt x="13278370" y="3378200"/>
                </a:lnTo>
                <a:lnTo>
                  <a:pt x="13275603" y="3365500"/>
                </a:lnTo>
                <a:close/>
              </a:path>
              <a:path extrusionOk="0" h="5029200" w="14795500">
                <a:moveTo>
                  <a:pt x="851674" y="3352800"/>
                </a:moveTo>
                <a:lnTo>
                  <a:pt x="805840" y="3352800"/>
                </a:lnTo>
                <a:lnTo>
                  <a:pt x="795437" y="3365500"/>
                </a:lnTo>
                <a:lnTo>
                  <a:pt x="788232" y="3365500"/>
                </a:lnTo>
                <a:lnTo>
                  <a:pt x="785050" y="3378200"/>
                </a:lnTo>
                <a:lnTo>
                  <a:pt x="862672" y="3378200"/>
                </a:lnTo>
                <a:lnTo>
                  <a:pt x="859321" y="3365500"/>
                </a:lnTo>
                <a:lnTo>
                  <a:pt x="851674" y="3352800"/>
                </a:lnTo>
                <a:close/>
              </a:path>
              <a:path extrusionOk="0" h="5029200" w="14795500">
                <a:moveTo>
                  <a:pt x="1738766" y="3352800"/>
                </a:moveTo>
                <a:lnTo>
                  <a:pt x="1692445" y="3352800"/>
                </a:lnTo>
                <a:lnTo>
                  <a:pt x="1681803" y="3365500"/>
                </a:lnTo>
                <a:lnTo>
                  <a:pt x="1674542" y="3365500"/>
                </a:lnTo>
                <a:lnTo>
                  <a:pt x="1671560" y="3378200"/>
                </a:lnTo>
                <a:lnTo>
                  <a:pt x="1749386" y="3378200"/>
                </a:lnTo>
                <a:lnTo>
                  <a:pt x="1746308" y="3365500"/>
                </a:lnTo>
                <a:lnTo>
                  <a:pt x="1738766" y="3352800"/>
                </a:lnTo>
                <a:close/>
              </a:path>
              <a:path extrusionOk="0" h="5029200" w="14795500">
                <a:moveTo>
                  <a:pt x="14144230" y="3352800"/>
                </a:moveTo>
                <a:lnTo>
                  <a:pt x="14097804" y="3352800"/>
                </a:lnTo>
                <a:lnTo>
                  <a:pt x="14090183" y="3365500"/>
                </a:lnTo>
                <a:lnTo>
                  <a:pt x="14087080" y="3378200"/>
                </a:lnTo>
                <a:lnTo>
                  <a:pt x="14164906" y="3378200"/>
                </a:lnTo>
                <a:lnTo>
                  <a:pt x="14161953" y="3365500"/>
                </a:lnTo>
                <a:lnTo>
                  <a:pt x="14154767" y="3365500"/>
                </a:lnTo>
                <a:lnTo>
                  <a:pt x="14144230" y="3352800"/>
                </a:lnTo>
                <a:close/>
              </a:path>
              <a:path extrusionOk="0" h="5029200" w="14795500">
                <a:moveTo>
                  <a:pt x="2614758" y="3352800"/>
                </a:moveTo>
                <a:lnTo>
                  <a:pt x="2579076" y="3352800"/>
                </a:lnTo>
                <a:lnTo>
                  <a:pt x="2568199" y="3365500"/>
                </a:lnTo>
                <a:lnTo>
                  <a:pt x="2625818" y="3365500"/>
                </a:lnTo>
                <a:lnTo>
                  <a:pt x="2614758" y="3352800"/>
                </a:lnTo>
                <a:close/>
              </a:path>
              <a:path extrusionOk="0" h="5029200" w="14795500">
                <a:moveTo>
                  <a:pt x="3501657" y="3352800"/>
                </a:moveTo>
                <a:lnTo>
                  <a:pt x="3465750" y="3352800"/>
                </a:lnTo>
                <a:lnTo>
                  <a:pt x="3454712" y="3365500"/>
                </a:lnTo>
                <a:lnTo>
                  <a:pt x="3512691" y="3365500"/>
                </a:lnTo>
                <a:lnTo>
                  <a:pt x="3501657" y="3352800"/>
                </a:lnTo>
                <a:close/>
              </a:path>
              <a:path extrusionOk="0" h="5029200" w="14795500">
                <a:moveTo>
                  <a:pt x="4388484" y="3352800"/>
                </a:moveTo>
                <a:lnTo>
                  <a:pt x="4352584" y="3352800"/>
                </a:lnTo>
                <a:lnTo>
                  <a:pt x="4341440" y="3365500"/>
                </a:lnTo>
                <a:lnTo>
                  <a:pt x="4399411" y="3365500"/>
                </a:lnTo>
                <a:lnTo>
                  <a:pt x="4388484" y="3352800"/>
                </a:lnTo>
                <a:close/>
              </a:path>
              <a:path extrusionOk="0" h="5029200" w="14795500">
                <a:moveTo>
                  <a:pt x="5275318" y="3352800"/>
                </a:moveTo>
                <a:lnTo>
                  <a:pt x="5239403" y="3352800"/>
                </a:lnTo>
                <a:lnTo>
                  <a:pt x="5228149" y="3365500"/>
                </a:lnTo>
                <a:lnTo>
                  <a:pt x="5286139" y="3365500"/>
                </a:lnTo>
                <a:lnTo>
                  <a:pt x="5275318" y="3352800"/>
                </a:lnTo>
                <a:close/>
              </a:path>
              <a:path extrusionOk="0" h="5029200" w="14795500">
                <a:moveTo>
                  <a:pt x="6162137" y="3352800"/>
                </a:moveTo>
                <a:lnTo>
                  <a:pt x="6126237" y="3352800"/>
                </a:lnTo>
                <a:lnTo>
                  <a:pt x="6114878" y="3365500"/>
                </a:lnTo>
                <a:lnTo>
                  <a:pt x="6172848" y="3365500"/>
                </a:lnTo>
                <a:lnTo>
                  <a:pt x="6162137" y="3352800"/>
                </a:lnTo>
                <a:close/>
              </a:path>
              <a:path extrusionOk="0" h="5029200" w="14795500">
                <a:moveTo>
                  <a:pt x="7048934" y="3352800"/>
                </a:moveTo>
                <a:lnTo>
                  <a:pt x="7013032" y="3352800"/>
                </a:lnTo>
                <a:lnTo>
                  <a:pt x="7001582" y="3365500"/>
                </a:lnTo>
                <a:lnTo>
                  <a:pt x="7059559" y="3365500"/>
                </a:lnTo>
                <a:lnTo>
                  <a:pt x="7048934" y="3352800"/>
                </a:lnTo>
                <a:close/>
              </a:path>
              <a:path extrusionOk="0" h="5029200" w="14795500">
                <a:moveTo>
                  <a:pt x="7936820" y="3352800"/>
                </a:moveTo>
                <a:lnTo>
                  <a:pt x="7900908" y="3352800"/>
                </a:lnTo>
                <a:lnTo>
                  <a:pt x="7890282" y="3365500"/>
                </a:lnTo>
                <a:lnTo>
                  <a:pt x="7948266" y="3365500"/>
                </a:lnTo>
                <a:lnTo>
                  <a:pt x="7936820" y="3352800"/>
                </a:lnTo>
                <a:close/>
              </a:path>
              <a:path extrusionOk="0" h="5029200" w="14795500">
                <a:moveTo>
                  <a:pt x="8823641" y="3352800"/>
                </a:moveTo>
                <a:lnTo>
                  <a:pt x="8787742" y="3352800"/>
                </a:lnTo>
                <a:lnTo>
                  <a:pt x="8777010" y="3365500"/>
                </a:lnTo>
                <a:lnTo>
                  <a:pt x="8834981" y="3365500"/>
                </a:lnTo>
                <a:lnTo>
                  <a:pt x="8823641" y="3352800"/>
                </a:lnTo>
                <a:close/>
              </a:path>
              <a:path extrusionOk="0" h="5029200" w="14795500">
                <a:moveTo>
                  <a:pt x="9710443" y="3352800"/>
                </a:moveTo>
                <a:lnTo>
                  <a:pt x="9674534" y="3352800"/>
                </a:lnTo>
                <a:lnTo>
                  <a:pt x="9663709" y="3365500"/>
                </a:lnTo>
                <a:lnTo>
                  <a:pt x="9721694" y="3365500"/>
                </a:lnTo>
                <a:lnTo>
                  <a:pt x="9710443" y="3352800"/>
                </a:lnTo>
                <a:close/>
              </a:path>
              <a:path extrusionOk="0" h="5029200" w="14795500">
                <a:moveTo>
                  <a:pt x="10597275" y="3352800"/>
                </a:moveTo>
                <a:lnTo>
                  <a:pt x="10561363" y="3352800"/>
                </a:lnTo>
                <a:lnTo>
                  <a:pt x="10550432" y="3365500"/>
                </a:lnTo>
                <a:lnTo>
                  <a:pt x="10608415" y="3365500"/>
                </a:lnTo>
                <a:lnTo>
                  <a:pt x="10597275" y="3352800"/>
                </a:lnTo>
                <a:close/>
              </a:path>
              <a:path extrusionOk="0" h="5029200" w="14795500">
                <a:moveTo>
                  <a:pt x="11484102" y="3352800"/>
                </a:moveTo>
                <a:lnTo>
                  <a:pt x="11448201" y="3352800"/>
                </a:lnTo>
                <a:lnTo>
                  <a:pt x="11437159" y="3365500"/>
                </a:lnTo>
                <a:lnTo>
                  <a:pt x="11495136" y="3365500"/>
                </a:lnTo>
                <a:lnTo>
                  <a:pt x="11484102" y="3352800"/>
                </a:lnTo>
                <a:close/>
              </a:path>
              <a:path extrusionOk="0" h="5029200" w="14795500">
                <a:moveTo>
                  <a:pt x="12370929" y="3352800"/>
                </a:moveTo>
                <a:lnTo>
                  <a:pt x="12335029" y="3352800"/>
                </a:lnTo>
                <a:lnTo>
                  <a:pt x="12323885" y="3365500"/>
                </a:lnTo>
                <a:lnTo>
                  <a:pt x="12381856" y="3365500"/>
                </a:lnTo>
                <a:lnTo>
                  <a:pt x="12370929" y="3352800"/>
                </a:lnTo>
                <a:close/>
              </a:path>
              <a:path extrusionOk="0" h="5029200" w="14795500">
                <a:moveTo>
                  <a:pt x="13257601" y="3352800"/>
                </a:moveTo>
                <a:lnTo>
                  <a:pt x="13221935" y="3352800"/>
                </a:lnTo>
                <a:lnTo>
                  <a:pt x="13210763" y="3365500"/>
                </a:lnTo>
                <a:lnTo>
                  <a:pt x="13268361" y="3365500"/>
                </a:lnTo>
                <a:lnTo>
                  <a:pt x="13257601" y="3352800"/>
                </a:lnTo>
                <a:close/>
              </a:path>
              <a:path extrusionOk="0" h="5029200" w="14795500">
                <a:moveTo>
                  <a:pt x="827188" y="2565400"/>
                </a:moveTo>
                <a:lnTo>
                  <a:pt x="818616" y="2565400"/>
                </a:lnTo>
                <a:lnTo>
                  <a:pt x="818616" y="3352800"/>
                </a:lnTo>
                <a:lnTo>
                  <a:pt x="827188" y="3352800"/>
                </a:lnTo>
                <a:lnTo>
                  <a:pt x="827188" y="2565400"/>
                </a:lnTo>
                <a:close/>
              </a:path>
              <a:path extrusionOk="0" h="5029200" w="14795500">
                <a:moveTo>
                  <a:pt x="1714144" y="2565400"/>
                </a:moveTo>
                <a:lnTo>
                  <a:pt x="1705571" y="2565400"/>
                </a:lnTo>
                <a:lnTo>
                  <a:pt x="1705571" y="3352800"/>
                </a:lnTo>
                <a:lnTo>
                  <a:pt x="1714144" y="3352800"/>
                </a:lnTo>
                <a:lnTo>
                  <a:pt x="1714144" y="2565400"/>
                </a:lnTo>
                <a:close/>
              </a:path>
              <a:path extrusionOk="0" h="5029200" w="14795500">
                <a:moveTo>
                  <a:pt x="2601099" y="2565400"/>
                </a:moveTo>
                <a:lnTo>
                  <a:pt x="2592526" y="2565400"/>
                </a:lnTo>
                <a:lnTo>
                  <a:pt x="2592526" y="3352800"/>
                </a:lnTo>
                <a:lnTo>
                  <a:pt x="2601099" y="3352800"/>
                </a:lnTo>
                <a:lnTo>
                  <a:pt x="2601099" y="2565400"/>
                </a:lnTo>
                <a:close/>
              </a:path>
              <a:path extrusionOk="0" h="5029200" w="14795500">
                <a:moveTo>
                  <a:pt x="3487991" y="2565400"/>
                </a:moveTo>
                <a:lnTo>
                  <a:pt x="3479418" y="2565400"/>
                </a:lnTo>
                <a:lnTo>
                  <a:pt x="3479418" y="3352800"/>
                </a:lnTo>
                <a:lnTo>
                  <a:pt x="3487991" y="3352800"/>
                </a:lnTo>
                <a:lnTo>
                  <a:pt x="3487991" y="2565400"/>
                </a:lnTo>
                <a:close/>
              </a:path>
              <a:path extrusionOk="0" h="5029200" w="14795500">
                <a:moveTo>
                  <a:pt x="4374933" y="2565400"/>
                </a:moveTo>
                <a:lnTo>
                  <a:pt x="4366373" y="2565400"/>
                </a:lnTo>
                <a:lnTo>
                  <a:pt x="4366373" y="3352800"/>
                </a:lnTo>
                <a:lnTo>
                  <a:pt x="4374933" y="3352800"/>
                </a:lnTo>
                <a:lnTo>
                  <a:pt x="4374933" y="2565400"/>
                </a:lnTo>
                <a:close/>
              </a:path>
              <a:path extrusionOk="0" h="5029200" w="14795500">
                <a:moveTo>
                  <a:pt x="5261889" y="2565400"/>
                </a:moveTo>
                <a:lnTo>
                  <a:pt x="5253316" y="2565400"/>
                </a:lnTo>
                <a:lnTo>
                  <a:pt x="5253316" y="3352800"/>
                </a:lnTo>
                <a:lnTo>
                  <a:pt x="5261889" y="3352800"/>
                </a:lnTo>
                <a:lnTo>
                  <a:pt x="5261889" y="2565400"/>
                </a:lnTo>
                <a:close/>
              </a:path>
              <a:path extrusionOk="0" h="5029200" w="14795500">
                <a:moveTo>
                  <a:pt x="6148844" y="2565400"/>
                </a:moveTo>
                <a:lnTo>
                  <a:pt x="6140271" y="2565400"/>
                </a:lnTo>
                <a:lnTo>
                  <a:pt x="6140271" y="3352800"/>
                </a:lnTo>
                <a:lnTo>
                  <a:pt x="6148831" y="3352800"/>
                </a:lnTo>
                <a:lnTo>
                  <a:pt x="6148844" y="2565400"/>
                </a:lnTo>
                <a:close/>
              </a:path>
              <a:path extrusionOk="0" h="5029200" w="14795500">
                <a:moveTo>
                  <a:pt x="7035736" y="2565400"/>
                </a:moveTo>
                <a:lnTo>
                  <a:pt x="7027163" y="2565400"/>
                </a:lnTo>
                <a:lnTo>
                  <a:pt x="7027163" y="3352800"/>
                </a:lnTo>
                <a:lnTo>
                  <a:pt x="7035723" y="3352800"/>
                </a:lnTo>
                <a:lnTo>
                  <a:pt x="7035736" y="2565400"/>
                </a:lnTo>
                <a:close/>
              </a:path>
              <a:path extrusionOk="0" h="5029200" w="14795500">
                <a:moveTo>
                  <a:pt x="7922691" y="2565400"/>
                </a:moveTo>
                <a:lnTo>
                  <a:pt x="7914118" y="2565400"/>
                </a:lnTo>
                <a:lnTo>
                  <a:pt x="7914118" y="3352800"/>
                </a:lnTo>
                <a:lnTo>
                  <a:pt x="7922691" y="3352800"/>
                </a:lnTo>
                <a:lnTo>
                  <a:pt x="7922691" y="2565400"/>
                </a:lnTo>
                <a:close/>
              </a:path>
              <a:path extrusionOk="0" h="5029200" w="14795500">
                <a:moveTo>
                  <a:pt x="8809634" y="2565400"/>
                </a:moveTo>
                <a:lnTo>
                  <a:pt x="8801074" y="2565400"/>
                </a:lnTo>
                <a:lnTo>
                  <a:pt x="8801074" y="3352800"/>
                </a:lnTo>
                <a:lnTo>
                  <a:pt x="8809634" y="3352800"/>
                </a:lnTo>
                <a:lnTo>
                  <a:pt x="8809634" y="2565400"/>
                </a:lnTo>
                <a:close/>
              </a:path>
              <a:path extrusionOk="0" h="5029200" w="14795500">
                <a:moveTo>
                  <a:pt x="9696538" y="2565400"/>
                </a:moveTo>
                <a:lnTo>
                  <a:pt x="9687966" y="2565400"/>
                </a:lnTo>
                <a:lnTo>
                  <a:pt x="9687966" y="3352800"/>
                </a:lnTo>
                <a:lnTo>
                  <a:pt x="9696538" y="3352800"/>
                </a:lnTo>
                <a:lnTo>
                  <a:pt x="9696538" y="2565400"/>
                </a:lnTo>
                <a:close/>
              </a:path>
              <a:path extrusionOk="0" h="5029200" w="14795500">
                <a:moveTo>
                  <a:pt x="10583493" y="2565400"/>
                </a:moveTo>
                <a:lnTo>
                  <a:pt x="10574921" y="2565400"/>
                </a:lnTo>
                <a:lnTo>
                  <a:pt x="10574921" y="3352800"/>
                </a:lnTo>
                <a:lnTo>
                  <a:pt x="10583493" y="3352800"/>
                </a:lnTo>
                <a:lnTo>
                  <a:pt x="10583493" y="2565400"/>
                </a:lnTo>
                <a:close/>
              </a:path>
              <a:path extrusionOk="0" h="5029200" w="14795500">
                <a:moveTo>
                  <a:pt x="11470436" y="2565400"/>
                </a:moveTo>
                <a:lnTo>
                  <a:pt x="11461876" y="2565400"/>
                </a:lnTo>
                <a:lnTo>
                  <a:pt x="11461876" y="3352800"/>
                </a:lnTo>
                <a:lnTo>
                  <a:pt x="11470436" y="3352800"/>
                </a:lnTo>
                <a:lnTo>
                  <a:pt x="11470436" y="2565400"/>
                </a:lnTo>
                <a:close/>
              </a:path>
              <a:path extrusionOk="0" h="5029200" w="14795500">
                <a:moveTo>
                  <a:pt x="12357379" y="2565400"/>
                </a:moveTo>
                <a:lnTo>
                  <a:pt x="12348819" y="2565400"/>
                </a:lnTo>
                <a:lnTo>
                  <a:pt x="12348819" y="3352800"/>
                </a:lnTo>
                <a:lnTo>
                  <a:pt x="12357379" y="3352800"/>
                </a:lnTo>
                <a:lnTo>
                  <a:pt x="12357379" y="2565400"/>
                </a:lnTo>
                <a:close/>
              </a:path>
              <a:path extrusionOk="0" h="5029200" w="14795500">
                <a:moveTo>
                  <a:pt x="13244283" y="2565400"/>
                </a:moveTo>
                <a:lnTo>
                  <a:pt x="13235723" y="2565400"/>
                </a:lnTo>
                <a:lnTo>
                  <a:pt x="13235723" y="3352800"/>
                </a:lnTo>
                <a:lnTo>
                  <a:pt x="13244283" y="3352800"/>
                </a:lnTo>
                <a:lnTo>
                  <a:pt x="13244283" y="2565400"/>
                </a:lnTo>
                <a:close/>
              </a:path>
              <a:path extrusionOk="0" h="5029200" w="14795500">
                <a:moveTo>
                  <a:pt x="14131226" y="2565400"/>
                </a:moveTo>
                <a:lnTo>
                  <a:pt x="14122653" y="2565400"/>
                </a:lnTo>
                <a:lnTo>
                  <a:pt x="14122653" y="3352800"/>
                </a:lnTo>
                <a:lnTo>
                  <a:pt x="14131226" y="3352800"/>
                </a:lnTo>
                <a:lnTo>
                  <a:pt x="14131226" y="2565400"/>
                </a:lnTo>
                <a:close/>
              </a:path>
              <a:path extrusionOk="0" h="5029200" w="14795500">
                <a:moveTo>
                  <a:pt x="862329" y="2540000"/>
                </a:moveTo>
                <a:lnTo>
                  <a:pt x="785367" y="2540000"/>
                </a:lnTo>
                <a:lnTo>
                  <a:pt x="789192" y="2552700"/>
                </a:lnTo>
                <a:lnTo>
                  <a:pt x="796472" y="2552700"/>
                </a:lnTo>
                <a:lnTo>
                  <a:pt x="806511" y="2565400"/>
                </a:lnTo>
                <a:lnTo>
                  <a:pt x="850569" y="2565400"/>
                </a:lnTo>
                <a:lnTo>
                  <a:pt x="858289" y="2552700"/>
                </a:lnTo>
                <a:lnTo>
                  <a:pt x="862329" y="2540000"/>
                </a:lnTo>
                <a:close/>
              </a:path>
              <a:path extrusionOk="0" h="5029200" w="14795500">
                <a:moveTo>
                  <a:pt x="1748903" y="2540000"/>
                </a:moveTo>
                <a:lnTo>
                  <a:pt x="1672030" y="2540000"/>
                </a:lnTo>
                <a:lnTo>
                  <a:pt x="1675987" y="2552700"/>
                </a:lnTo>
                <a:lnTo>
                  <a:pt x="1683357" y="2552700"/>
                </a:lnTo>
                <a:lnTo>
                  <a:pt x="1693449" y="2565400"/>
                </a:lnTo>
                <a:lnTo>
                  <a:pt x="1737148" y="2565400"/>
                </a:lnTo>
                <a:lnTo>
                  <a:pt x="1744803" y="2552700"/>
                </a:lnTo>
                <a:lnTo>
                  <a:pt x="1748903" y="2540000"/>
                </a:lnTo>
                <a:close/>
              </a:path>
              <a:path extrusionOk="0" h="5029200" w="14795500">
                <a:moveTo>
                  <a:pt x="2635478" y="2540000"/>
                </a:moveTo>
                <a:lnTo>
                  <a:pt x="2558694" y="2540000"/>
                </a:lnTo>
                <a:lnTo>
                  <a:pt x="2562762" y="2552700"/>
                </a:lnTo>
                <a:lnTo>
                  <a:pt x="2570219" y="2565400"/>
                </a:lnTo>
                <a:lnTo>
                  <a:pt x="2623741" y="2565400"/>
                </a:lnTo>
                <a:lnTo>
                  <a:pt x="2631329" y="2552700"/>
                </a:lnTo>
                <a:lnTo>
                  <a:pt x="2635478" y="2540000"/>
                </a:lnTo>
                <a:close/>
              </a:path>
              <a:path extrusionOk="0" h="5029200" w="14795500">
                <a:moveTo>
                  <a:pt x="3522052" y="2540000"/>
                </a:moveTo>
                <a:lnTo>
                  <a:pt x="3445344" y="2540000"/>
                </a:lnTo>
                <a:lnTo>
                  <a:pt x="3449514" y="2552700"/>
                </a:lnTo>
                <a:lnTo>
                  <a:pt x="3457047" y="2565400"/>
                </a:lnTo>
                <a:lnTo>
                  <a:pt x="3510341" y="2565400"/>
                </a:lnTo>
                <a:lnTo>
                  <a:pt x="3517875" y="2552700"/>
                </a:lnTo>
                <a:lnTo>
                  <a:pt x="3522052" y="2540000"/>
                </a:lnTo>
                <a:close/>
              </a:path>
              <a:path extrusionOk="0" h="5029200" w="14795500">
                <a:moveTo>
                  <a:pt x="4408639" y="2540000"/>
                </a:moveTo>
                <a:lnTo>
                  <a:pt x="4331995" y="2540000"/>
                </a:lnTo>
                <a:lnTo>
                  <a:pt x="4336257" y="2552700"/>
                </a:lnTo>
                <a:lnTo>
                  <a:pt x="4343874" y="2565400"/>
                </a:lnTo>
                <a:lnTo>
                  <a:pt x="4396987" y="2565400"/>
                </a:lnTo>
                <a:lnTo>
                  <a:pt x="4404451" y="2552700"/>
                </a:lnTo>
                <a:lnTo>
                  <a:pt x="4408639" y="2540000"/>
                </a:lnTo>
                <a:close/>
              </a:path>
              <a:path extrusionOk="0" h="5029200" w="14795500">
                <a:moveTo>
                  <a:pt x="5295226" y="2540000"/>
                </a:moveTo>
                <a:lnTo>
                  <a:pt x="5218632" y="2540000"/>
                </a:lnTo>
                <a:lnTo>
                  <a:pt x="5222977" y="2552700"/>
                </a:lnTo>
                <a:lnTo>
                  <a:pt x="5230678" y="2565400"/>
                </a:lnTo>
                <a:lnTo>
                  <a:pt x="5283648" y="2565400"/>
                </a:lnTo>
                <a:lnTo>
                  <a:pt x="5291037" y="2552700"/>
                </a:lnTo>
                <a:lnTo>
                  <a:pt x="5295226" y="2540000"/>
                </a:lnTo>
                <a:close/>
              </a:path>
              <a:path extrusionOk="0" h="5029200" w="14795500">
                <a:moveTo>
                  <a:pt x="6181838" y="2540000"/>
                </a:moveTo>
                <a:lnTo>
                  <a:pt x="6105257" y="2540000"/>
                </a:lnTo>
                <a:lnTo>
                  <a:pt x="6109676" y="2552700"/>
                </a:lnTo>
                <a:lnTo>
                  <a:pt x="6117464" y="2565400"/>
                </a:lnTo>
                <a:lnTo>
                  <a:pt x="6170337" y="2565400"/>
                </a:lnTo>
                <a:lnTo>
                  <a:pt x="6177656" y="2552700"/>
                </a:lnTo>
                <a:lnTo>
                  <a:pt x="6181838" y="2540000"/>
                </a:lnTo>
                <a:close/>
              </a:path>
              <a:path extrusionOk="0" h="5029200" w="14795500">
                <a:moveTo>
                  <a:pt x="7068438" y="2540000"/>
                </a:moveTo>
                <a:lnTo>
                  <a:pt x="6991883" y="2540000"/>
                </a:lnTo>
                <a:lnTo>
                  <a:pt x="6996356" y="2552700"/>
                </a:lnTo>
                <a:lnTo>
                  <a:pt x="7004208" y="2565400"/>
                </a:lnTo>
                <a:lnTo>
                  <a:pt x="7057011" y="2565400"/>
                </a:lnTo>
                <a:lnTo>
                  <a:pt x="7064268" y="2552700"/>
                </a:lnTo>
                <a:lnTo>
                  <a:pt x="7068438" y="2540000"/>
                </a:lnTo>
                <a:close/>
              </a:path>
              <a:path extrusionOk="0" h="5029200" w="14795500">
                <a:moveTo>
                  <a:pt x="7957946" y="2540000"/>
                </a:moveTo>
                <a:lnTo>
                  <a:pt x="7881416" y="2540000"/>
                </a:lnTo>
                <a:lnTo>
                  <a:pt x="7885586" y="2552700"/>
                </a:lnTo>
                <a:lnTo>
                  <a:pt x="7892843" y="2565400"/>
                </a:lnTo>
                <a:lnTo>
                  <a:pt x="7945629" y="2565400"/>
                </a:lnTo>
                <a:lnTo>
                  <a:pt x="7953479" y="2552700"/>
                </a:lnTo>
                <a:lnTo>
                  <a:pt x="7957946" y="2540000"/>
                </a:lnTo>
                <a:close/>
              </a:path>
              <a:path extrusionOk="0" h="5029200" w="14795500">
                <a:moveTo>
                  <a:pt x="8844584" y="2540000"/>
                </a:moveTo>
                <a:lnTo>
                  <a:pt x="8768016" y="2540000"/>
                </a:lnTo>
                <a:lnTo>
                  <a:pt x="8772222" y="2552700"/>
                </a:lnTo>
                <a:lnTo>
                  <a:pt x="8779558" y="2565400"/>
                </a:lnTo>
                <a:lnTo>
                  <a:pt x="8832371" y="2565400"/>
                </a:lnTo>
                <a:lnTo>
                  <a:pt x="8840150" y="2552700"/>
                </a:lnTo>
                <a:lnTo>
                  <a:pt x="8844584" y="2540000"/>
                </a:lnTo>
                <a:close/>
              </a:path>
              <a:path extrusionOk="0" h="5029200" w="14795500">
                <a:moveTo>
                  <a:pt x="9731196" y="2540000"/>
                </a:moveTo>
                <a:lnTo>
                  <a:pt x="9654628" y="2540000"/>
                </a:lnTo>
                <a:lnTo>
                  <a:pt x="9658853" y="2552700"/>
                </a:lnTo>
                <a:lnTo>
                  <a:pt x="9666253" y="2565400"/>
                </a:lnTo>
                <a:lnTo>
                  <a:pt x="9719120" y="2565400"/>
                </a:lnTo>
                <a:lnTo>
                  <a:pt x="9726826" y="2552700"/>
                </a:lnTo>
                <a:lnTo>
                  <a:pt x="9731196" y="2540000"/>
                </a:lnTo>
                <a:close/>
              </a:path>
              <a:path extrusionOk="0" h="5029200" w="14795500">
                <a:moveTo>
                  <a:pt x="10617834" y="2540000"/>
                </a:moveTo>
                <a:lnTo>
                  <a:pt x="10541240" y="2540000"/>
                </a:lnTo>
                <a:lnTo>
                  <a:pt x="10545472" y="2552700"/>
                </a:lnTo>
                <a:lnTo>
                  <a:pt x="10552942" y="2565400"/>
                </a:lnTo>
                <a:lnTo>
                  <a:pt x="10605902" y="2565400"/>
                </a:lnTo>
                <a:lnTo>
                  <a:pt x="10613526" y="2552700"/>
                </a:lnTo>
                <a:lnTo>
                  <a:pt x="10617834" y="2540000"/>
                </a:lnTo>
                <a:close/>
              </a:path>
              <a:path extrusionOk="0" h="5029200" w="14795500">
                <a:moveTo>
                  <a:pt x="11504472" y="2540000"/>
                </a:moveTo>
                <a:lnTo>
                  <a:pt x="11427827" y="2540000"/>
                </a:lnTo>
                <a:lnTo>
                  <a:pt x="11432056" y="2552700"/>
                </a:lnTo>
                <a:lnTo>
                  <a:pt x="11439599" y="2565400"/>
                </a:lnTo>
                <a:lnTo>
                  <a:pt x="11492707" y="2565400"/>
                </a:lnTo>
                <a:lnTo>
                  <a:pt x="11500245" y="2552700"/>
                </a:lnTo>
                <a:lnTo>
                  <a:pt x="11504472" y="2540000"/>
                </a:lnTo>
                <a:close/>
              </a:path>
              <a:path extrusionOk="0" h="5029200" w="14795500">
                <a:moveTo>
                  <a:pt x="12391122" y="2540000"/>
                </a:moveTo>
                <a:lnTo>
                  <a:pt x="12314414" y="2540000"/>
                </a:lnTo>
                <a:lnTo>
                  <a:pt x="12318631" y="2552700"/>
                </a:lnTo>
                <a:lnTo>
                  <a:pt x="12326240" y="2565400"/>
                </a:lnTo>
                <a:lnTo>
                  <a:pt x="12379527" y="2565400"/>
                </a:lnTo>
                <a:lnTo>
                  <a:pt x="12386982" y="2552700"/>
                </a:lnTo>
                <a:lnTo>
                  <a:pt x="12391122" y="2540000"/>
                </a:lnTo>
                <a:close/>
              </a:path>
              <a:path extrusionOk="0" h="5029200" w="14795500">
                <a:moveTo>
                  <a:pt x="13277773" y="2540000"/>
                </a:moveTo>
                <a:lnTo>
                  <a:pt x="13200989" y="2540000"/>
                </a:lnTo>
                <a:lnTo>
                  <a:pt x="13205173" y="2552700"/>
                </a:lnTo>
                <a:lnTo>
                  <a:pt x="13212841" y="2565400"/>
                </a:lnTo>
                <a:lnTo>
                  <a:pt x="13266352" y="2565400"/>
                </a:lnTo>
                <a:lnTo>
                  <a:pt x="13273733" y="2552700"/>
                </a:lnTo>
                <a:lnTo>
                  <a:pt x="13277773" y="2540000"/>
                </a:lnTo>
                <a:close/>
              </a:path>
              <a:path extrusionOk="0" h="5029200" w="14795500">
                <a:moveTo>
                  <a:pt x="14164436" y="2540000"/>
                </a:moveTo>
                <a:lnTo>
                  <a:pt x="14087563" y="2540000"/>
                </a:lnTo>
                <a:lnTo>
                  <a:pt x="14091705" y="2552700"/>
                </a:lnTo>
                <a:lnTo>
                  <a:pt x="14099436" y="2565400"/>
                </a:lnTo>
                <a:lnTo>
                  <a:pt x="14143233" y="2565400"/>
                </a:lnTo>
                <a:lnTo>
                  <a:pt x="14153222" y="2552700"/>
                </a:lnTo>
                <a:lnTo>
                  <a:pt x="14160515" y="2552700"/>
                </a:lnTo>
                <a:lnTo>
                  <a:pt x="14164436" y="2540000"/>
                </a:lnTo>
                <a:close/>
              </a:path>
              <a:path extrusionOk="0" h="5029200" w="14795500">
                <a:moveTo>
                  <a:pt x="14795500" y="2527300"/>
                </a:moveTo>
                <a:lnTo>
                  <a:pt x="0" y="2527300"/>
                </a:lnTo>
                <a:lnTo>
                  <a:pt x="0" y="2540000"/>
                </a:lnTo>
                <a:lnTo>
                  <a:pt x="14795500" y="2540000"/>
                </a:lnTo>
                <a:lnTo>
                  <a:pt x="14795500" y="2527300"/>
                </a:lnTo>
                <a:close/>
              </a:path>
              <a:path extrusionOk="0" h="5029200" w="14795500">
                <a:moveTo>
                  <a:pt x="851377" y="2501900"/>
                </a:moveTo>
                <a:lnTo>
                  <a:pt x="795708" y="2501900"/>
                </a:lnTo>
                <a:lnTo>
                  <a:pt x="788483" y="2514600"/>
                </a:lnTo>
                <a:lnTo>
                  <a:pt x="785126" y="2527300"/>
                </a:lnTo>
                <a:lnTo>
                  <a:pt x="862583" y="2527300"/>
                </a:lnTo>
                <a:lnTo>
                  <a:pt x="859040" y="2514600"/>
                </a:lnTo>
                <a:lnTo>
                  <a:pt x="851377" y="2501900"/>
                </a:lnTo>
                <a:close/>
              </a:path>
              <a:path extrusionOk="0" h="5029200" w="14795500">
                <a:moveTo>
                  <a:pt x="1738275" y="2501900"/>
                </a:moveTo>
                <a:lnTo>
                  <a:pt x="1682268" y="2501900"/>
                </a:lnTo>
                <a:lnTo>
                  <a:pt x="1674980" y="2514600"/>
                </a:lnTo>
                <a:lnTo>
                  <a:pt x="1671700" y="2527300"/>
                </a:lnTo>
                <a:lnTo>
                  <a:pt x="1749234" y="2527300"/>
                </a:lnTo>
                <a:lnTo>
                  <a:pt x="1745846" y="2514600"/>
                </a:lnTo>
                <a:lnTo>
                  <a:pt x="1738275" y="2501900"/>
                </a:lnTo>
                <a:close/>
              </a:path>
              <a:path extrusionOk="0" h="5029200" w="14795500">
                <a:moveTo>
                  <a:pt x="2625148" y="2501900"/>
                </a:moveTo>
                <a:lnTo>
                  <a:pt x="2568846" y="2501900"/>
                </a:lnTo>
                <a:lnTo>
                  <a:pt x="2561485" y="2514600"/>
                </a:lnTo>
                <a:lnTo>
                  <a:pt x="2558262" y="2527300"/>
                </a:lnTo>
                <a:lnTo>
                  <a:pt x="2635910" y="2527300"/>
                </a:lnTo>
                <a:lnTo>
                  <a:pt x="2632637" y="2514600"/>
                </a:lnTo>
                <a:lnTo>
                  <a:pt x="2625148" y="2501900"/>
                </a:lnTo>
                <a:close/>
              </a:path>
              <a:path extrusionOk="0" h="5029200" w="14795500">
                <a:moveTo>
                  <a:pt x="3511979" y="2501900"/>
                </a:moveTo>
                <a:lnTo>
                  <a:pt x="3455423" y="2501900"/>
                </a:lnTo>
                <a:lnTo>
                  <a:pt x="3448009" y="2514600"/>
                </a:lnTo>
                <a:lnTo>
                  <a:pt x="3444849" y="2527300"/>
                </a:lnTo>
                <a:lnTo>
                  <a:pt x="3522547" y="2527300"/>
                </a:lnTo>
                <a:lnTo>
                  <a:pt x="3519393" y="2514600"/>
                </a:lnTo>
                <a:lnTo>
                  <a:pt x="3511979" y="2501900"/>
                </a:lnTo>
                <a:close/>
              </a:path>
              <a:path extrusionOk="0" h="5029200" w="14795500">
                <a:moveTo>
                  <a:pt x="4398809" y="2501900"/>
                </a:moveTo>
                <a:lnTo>
                  <a:pt x="4342047" y="2501900"/>
                </a:lnTo>
                <a:lnTo>
                  <a:pt x="4334559" y="2514600"/>
                </a:lnTo>
                <a:lnTo>
                  <a:pt x="4331436" y="2527300"/>
                </a:lnTo>
                <a:lnTo>
                  <a:pt x="4409198" y="2527300"/>
                </a:lnTo>
                <a:lnTo>
                  <a:pt x="4406141" y="2514600"/>
                </a:lnTo>
                <a:lnTo>
                  <a:pt x="4398809" y="2501900"/>
                </a:lnTo>
                <a:close/>
              </a:path>
              <a:path extrusionOk="0" h="5029200" w="14795500">
                <a:moveTo>
                  <a:pt x="5285615" y="2501900"/>
                </a:moveTo>
                <a:lnTo>
                  <a:pt x="5228692" y="2501900"/>
                </a:lnTo>
                <a:lnTo>
                  <a:pt x="5221132" y="2514600"/>
                </a:lnTo>
                <a:lnTo>
                  <a:pt x="5218023" y="2527300"/>
                </a:lnTo>
                <a:lnTo>
                  <a:pt x="5295836" y="2527300"/>
                </a:lnTo>
                <a:lnTo>
                  <a:pt x="5292864" y="2514600"/>
                </a:lnTo>
                <a:lnTo>
                  <a:pt x="5285615" y="2501900"/>
                </a:lnTo>
                <a:close/>
              </a:path>
              <a:path extrusionOk="0" h="5029200" w="14795500">
                <a:moveTo>
                  <a:pt x="6172402" y="2501900"/>
                </a:moveTo>
                <a:lnTo>
                  <a:pt x="6115346" y="2501900"/>
                </a:lnTo>
                <a:lnTo>
                  <a:pt x="6107712" y="2514600"/>
                </a:lnTo>
                <a:lnTo>
                  <a:pt x="6104622" y="2527300"/>
                </a:lnTo>
                <a:lnTo>
                  <a:pt x="6182473" y="2527300"/>
                </a:lnTo>
                <a:lnTo>
                  <a:pt x="6179569" y="2514600"/>
                </a:lnTo>
                <a:lnTo>
                  <a:pt x="6172402" y="2501900"/>
                </a:lnTo>
                <a:close/>
              </a:path>
              <a:path extrusionOk="0" h="5029200" w="14795500">
                <a:moveTo>
                  <a:pt x="7059142" y="2501900"/>
                </a:moveTo>
                <a:lnTo>
                  <a:pt x="7002020" y="2501900"/>
                </a:lnTo>
                <a:lnTo>
                  <a:pt x="6994320" y="2514600"/>
                </a:lnTo>
                <a:lnTo>
                  <a:pt x="6991222" y="2527300"/>
                </a:lnTo>
                <a:lnTo>
                  <a:pt x="7069099" y="2527300"/>
                </a:lnTo>
                <a:lnTo>
                  <a:pt x="7066243" y="2514600"/>
                </a:lnTo>
                <a:lnTo>
                  <a:pt x="7059142" y="2501900"/>
                </a:lnTo>
                <a:close/>
              </a:path>
              <a:path extrusionOk="0" h="5029200" w="14795500">
                <a:moveTo>
                  <a:pt x="7947846" y="2501900"/>
                </a:moveTo>
                <a:lnTo>
                  <a:pt x="7890696" y="2501900"/>
                </a:lnTo>
                <a:lnTo>
                  <a:pt x="7883593" y="2514600"/>
                </a:lnTo>
                <a:lnTo>
                  <a:pt x="7880743" y="2527300"/>
                </a:lnTo>
                <a:lnTo>
                  <a:pt x="7958619" y="2527300"/>
                </a:lnTo>
                <a:lnTo>
                  <a:pt x="7955538" y="2514600"/>
                </a:lnTo>
                <a:lnTo>
                  <a:pt x="7947846" y="2501900"/>
                </a:lnTo>
                <a:close/>
              </a:path>
              <a:path extrusionOk="0" h="5029200" w="14795500">
                <a:moveTo>
                  <a:pt x="8834554" y="2501900"/>
                </a:moveTo>
                <a:lnTo>
                  <a:pt x="8777429" y="2501900"/>
                </a:lnTo>
                <a:lnTo>
                  <a:pt x="8770252" y="2514600"/>
                </a:lnTo>
                <a:lnTo>
                  <a:pt x="8767368" y="2527300"/>
                </a:lnTo>
                <a:lnTo>
                  <a:pt x="8845244" y="2527300"/>
                </a:lnTo>
                <a:lnTo>
                  <a:pt x="8842177" y="2514600"/>
                </a:lnTo>
                <a:lnTo>
                  <a:pt x="8834554" y="2501900"/>
                </a:lnTo>
                <a:close/>
              </a:path>
              <a:path extrusionOk="0" h="5029200" w="14795500">
                <a:moveTo>
                  <a:pt x="9721219" y="2501900"/>
                </a:moveTo>
                <a:lnTo>
                  <a:pt x="9664174" y="2501900"/>
                </a:lnTo>
                <a:lnTo>
                  <a:pt x="9656928" y="2514600"/>
                </a:lnTo>
                <a:lnTo>
                  <a:pt x="9653993" y="2527300"/>
                </a:lnTo>
                <a:lnTo>
                  <a:pt x="9731831" y="2527300"/>
                </a:lnTo>
                <a:lnTo>
                  <a:pt x="9728772" y="2514600"/>
                </a:lnTo>
                <a:lnTo>
                  <a:pt x="9721219" y="2501900"/>
                </a:lnTo>
                <a:close/>
              </a:path>
              <a:path extrusionOk="0" h="5029200" w="14795500">
                <a:moveTo>
                  <a:pt x="10607888" y="2501900"/>
                </a:moveTo>
                <a:lnTo>
                  <a:pt x="10550961" y="2501900"/>
                </a:lnTo>
                <a:lnTo>
                  <a:pt x="10543633" y="2514600"/>
                </a:lnTo>
                <a:lnTo>
                  <a:pt x="10540631" y="2527300"/>
                </a:lnTo>
                <a:lnTo>
                  <a:pt x="10618444" y="2527300"/>
                </a:lnTo>
                <a:lnTo>
                  <a:pt x="10615371" y="2514600"/>
                </a:lnTo>
                <a:lnTo>
                  <a:pt x="10607888" y="2501900"/>
                </a:lnTo>
                <a:close/>
              </a:path>
              <a:path extrusionOk="0" h="5029200" w="14795500">
                <a:moveTo>
                  <a:pt x="11494529" y="2501900"/>
                </a:moveTo>
                <a:lnTo>
                  <a:pt x="11437767" y="2501900"/>
                </a:lnTo>
                <a:lnTo>
                  <a:pt x="11430356" y="2514600"/>
                </a:lnTo>
                <a:lnTo>
                  <a:pt x="11427269" y="2527300"/>
                </a:lnTo>
                <a:lnTo>
                  <a:pt x="11505031" y="2527300"/>
                </a:lnTo>
                <a:lnTo>
                  <a:pt x="11501938" y="2514600"/>
                </a:lnTo>
                <a:lnTo>
                  <a:pt x="11494529" y="2501900"/>
                </a:lnTo>
                <a:close/>
              </a:path>
              <a:path extrusionOk="0" h="5029200" w="14795500">
                <a:moveTo>
                  <a:pt x="12381147" y="2501900"/>
                </a:moveTo>
                <a:lnTo>
                  <a:pt x="12324597" y="2501900"/>
                </a:lnTo>
                <a:lnTo>
                  <a:pt x="12317104" y="2514600"/>
                </a:lnTo>
                <a:lnTo>
                  <a:pt x="12313919" y="2527300"/>
                </a:lnTo>
                <a:lnTo>
                  <a:pt x="12391618" y="2527300"/>
                </a:lnTo>
                <a:lnTo>
                  <a:pt x="12388486" y="2514600"/>
                </a:lnTo>
                <a:lnTo>
                  <a:pt x="12381147" y="2501900"/>
                </a:lnTo>
                <a:close/>
              </a:path>
              <a:path extrusionOk="0" h="5029200" w="14795500">
                <a:moveTo>
                  <a:pt x="13267729" y="2501900"/>
                </a:moveTo>
                <a:lnTo>
                  <a:pt x="13211430" y="2501900"/>
                </a:lnTo>
                <a:lnTo>
                  <a:pt x="13203860" y="2514600"/>
                </a:lnTo>
                <a:lnTo>
                  <a:pt x="13200557" y="2527300"/>
                </a:lnTo>
                <a:lnTo>
                  <a:pt x="13278192" y="2527300"/>
                </a:lnTo>
                <a:lnTo>
                  <a:pt x="13275007" y="2514600"/>
                </a:lnTo>
                <a:lnTo>
                  <a:pt x="13267729" y="2501900"/>
                </a:lnTo>
                <a:close/>
              </a:path>
              <a:path extrusionOk="0" h="5029200" w="14795500">
                <a:moveTo>
                  <a:pt x="14154302" y="2501900"/>
                </a:moveTo>
                <a:lnTo>
                  <a:pt x="14098291" y="2501900"/>
                </a:lnTo>
                <a:lnTo>
                  <a:pt x="14090638" y="2514600"/>
                </a:lnTo>
                <a:lnTo>
                  <a:pt x="14087207" y="2527300"/>
                </a:lnTo>
                <a:lnTo>
                  <a:pt x="14164766" y="2527300"/>
                </a:lnTo>
                <a:lnTo>
                  <a:pt x="14161515" y="2514600"/>
                </a:lnTo>
                <a:lnTo>
                  <a:pt x="14154302" y="2501900"/>
                </a:lnTo>
                <a:close/>
              </a:path>
              <a:path extrusionOk="0" h="5029200" w="14795500">
                <a:moveTo>
                  <a:pt x="827188" y="1714500"/>
                </a:moveTo>
                <a:lnTo>
                  <a:pt x="818616" y="1714500"/>
                </a:lnTo>
                <a:lnTo>
                  <a:pt x="818616" y="2489200"/>
                </a:lnTo>
                <a:lnTo>
                  <a:pt x="806014" y="2501900"/>
                </a:lnTo>
                <a:lnTo>
                  <a:pt x="840468" y="2501900"/>
                </a:lnTo>
                <a:lnTo>
                  <a:pt x="827188" y="2489200"/>
                </a:lnTo>
                <a:lnTo>
                  <a:pt x="827188" y="1714500"/>
                </a:lnTo>
                <a:close/>
              </a:path>
              <a:path extrusionOk="0" h="5029200" w="14795500">
                <a:moveTo>
                  <a:pt x="1714144" y="1714500"/>
                </a:moveTo>
                <a:lnTo>
                  <a:pt x="1705571" y="1714500"/>
                </a:lnTo>
                <a:lnTo>
                  <a:pt x="1705571" y="2489200"/>
                </a:lnTo>
                <a:lnTo>
                  <a:pt x="1692740" y="2501900"/>
                </a:lnTo>
                <a:lnTo>
                  <a:pt x="1727411" y="2501900"/>
                </a:lnTo>
                <a:lnTo>
                  <a:pt x="1714144" y="2489200"/>
                </a:lnTo>
                <a:lnTo>
                  <a:pt x="1714144" y="1714500"/>
                </a:lnTo>
                <a:close/>
              </a:path>
              <a:path extrusionOk="0" h="5029200" w="14795500">
                <a:moveTo>
                  <a:pt x="2601099" y="1714500"/>
                </a:moveTo>
                <a:lnTo>
                  <a:pt x="2592526" y="1714500"/>
                </a:lnTo>
                <a:lnTo>
                  <a:pt x="2592526" y="2489200"/>
                </a:lnTo>
                <a:lnTo>
                  <a:pt x="2579480" y="2501900"/>
                </a:lnTo>
                <a:lnTo>
                  <a:pt x="2614337" y="2501900"/>
                </a:lnTo>
                <a:lnTo>
                  <a:pt x="2601099" y="2489200"/>
                </a:lnTo>
                <a:lnTo>
                  <a:pt x="2601099" y="1714500"/>
                </a:lnTo>
                <a:close/>
              </a:path>
              <a:path extrusionOk="0" h="5029200" w="14795500">
                <a:moveTo>
                  <a:pt x="3487991" y="1714500"/>
                </a:moveTo>
                <a:lnTo>
                  <a:pt x="3479418" y="1714500"/>
                </a:lnTo>
                <a:lnTo>
                  <a:pt x="3479418" y="2489200"/>
                </a:lnTo>
                <a:lnTo>
                  <a:pt x="3466192" y="2501900"/>
                </a:lnTo>
                <a:lnTo>
                  <a:pt x="3501211" y="2501900"/>
                </a:lnTo>
                <a:lnTo>
                  <a:pt x="3487991" y="2489200"/>
                </a:lnTo>
                <a:lnTo>
                  <a:pt x="3487991" y="1714500"/>
                </a:lnTo>
                <a:close/>
              </a:path>
              <a:path extrusionOk="0" h="5029200" w="14795500">
                <a:moveTo>
                  <a:pt x="4374933" y="1714500"/>
                </a:moveTo>
                <a:lnTo>
                  <a:pt x="4366373" y="1714500"/>
                </a:lnTo>
                <a:lnTo>
                  <a:pt x="4366373" y="2489200"/>
                </a:lnTo>
                <a:lnTo>
                  <a:pt x="4352963" y="2501900"/>
                </a:lnTo>
                <a:lnTo>
                  <a:pt x="4388106" y="2501900"/>
                </a:lnTo>
                <a:lnTo>
                  <a:pt x="4374933" y="2489200"/>
                </a:lnTo>
                <a:lnTo>
                  <a:pt x="4374933" y="1714500"/>
                </a:lnTo>
                <a:close/>
              </a:path>
              <a:path extrusionOk="0" h="5029200" w="14795500">
                <a:moveTo>
                  <a:pt x="5261889" y="1714500"/>
                </a:moveTo>
                <a:lnTo>
                  <a:pt x="5253316" y="1714500"/>
                </a:lnTo>
                <a:lnTo>
                  <a:pt x="5253316" y="2489200"/>
                </a:lnTo>
                <a:lnTo>
                  <a:pt x="5239742" y="2501900"/>
                </a:lnTo>
                <a:lnTo>
                  <a:pt x="5274990" y="2501900"/>
                </a:lnTo>
                <a:lnTo>
                  <a:pt x="5261889" y="2489200"/>
                </a:lnTo>
                <a:lnTo>
                  <a:pt x="5261889" y="1714500"/>
                </a:lnTo>
                <a:close/>
              </a:path>
              <a:path extrusionOk="0" h="5029200" w="14795500">
                <a:moveTo>
                  <a:pt x="6148844" y="1714500"/>
                </a:moveTo>
                <a:lnTo>
                  <a:pt x="6140271" y="1714500"/>
                </a:lnTo>
                <a:lnTo>
                  <a:pt x="6140271" y="2489200"/>
                </a:lnTo>
                <a:lnTo>
                  <a:pt x="6126531" y="2501900"/>
                </a:lnTo>
                <a:lnTo>
                  <a:pt x="6161864" y="2501900"/>
                </a:lnTo>
                <a:lnTo>
                  <a:pt x="6148844" y="2489200"/>
                </a:lnTo>
                <a:lnTo>
                  <a:pt x="6148844" y="1714500"/>
                </a:lnTo>
                <a:close/>
              </a:path>
              <a:path extrusionOk="0" h="5029200" w="14795500">
                <a:moveTo>
                  <a:pt x="7035736" y="1714500"/>
                </a:moveTo>
                <a:lnTo>
                  <a:pt x="7027163" y="1714500"/>
                </a:lnTo>
                <a:lnTo>
                  <a:pt x="7027163" y="2489200"/>
                </a:lnTo>
                <a:lnTo>
                  <a:pt x="7013307" y="2501900"/>
                </a:lnTo>
                <a:lnTo>
                  <a:pt x="7048678" y="2501900"/>
                </a:lnTo>
                <a:lnTo>
                  <a:pt x="7035736" y="2489200"/>
                </a:lnTo>
                <a:lnTo>
                  <a:pt x="7035736" y="1714500"/>
                </a:lnTo>
                <a:close/>
              </a:path>
              <a:path extrusionOk="0" h="5029200" w="14795500">
                <a:moveTo>
                  <a:pt x="7922691" y="1714500"/>
                </a:moveTo>
                <a:lnTo>
                  <a:pt x="7914118" y="1714500"/>
                </a:lnTo>
                <a:lnTo>
                  <a:pt x="7914118" y="2489200"/>
                </a:lnTo>
                <a:lnTo>
                  <a:pt x="7901167" y="2501900"/>
                </a:lnTo>
                <a:lnTo>
                  <a:pt x="7936559" y="2501900"/>
                </a:lnTo>
                <a:lnTo>
                  <a:pt x="7922691" y="2489200"/>
                </a:lnTo>
                <a:lnTo>
                  <a:pt x="7922691" y="1714500"/>
                </a:lnTo>
                <a:close/>
              </a:path>
              <a:path extrusionOk="0" h="5029200" w="14795500">
                <a:moveTo>
                  <a:pt x="8809634" y="1714500"/>
                </a:moveTo>
                <a:lnTo>
                  <a:pt x="8801074" y="1714500"/>
                </a:lnTo>
                <a:lnTo>
                  <a:pt x="8801074" y="2489200"/>
                </a:lnTo>
                <a:lnTo>
                  <a:pt x="8788003" y="2501900"/>
                </a:lnTo>
                <a:lnTo>
                  <a:pt x="8823374" y="2501900"/>
                </a:lnTo>
                <a:lnTo>
                  <a:pt x="8809634" y="2489200"/>
                </a:lnTo>
                <a:lnTo>
                  <a:pt x="8809634" y="1714500"/>
                </a:lnTo>
                <a:close/>
              </a:path>
              <a:path extrusionOk="0" h="5029200" w="14795500">
                <a:moveTo>
                  <a:pt x="9696538" y="1714500"/>
                </a:moveTo>
                <a:lnTo>
                  <a:pt x="9687966" y="1714500"/>
                </a:lnTo>
                <a:lnTo>
                  <a:pt x="9687966" y="2489200"/>
                </a:lnTo>
                <a:lnTo>
                  <a:pt x="9674822" y="2501900"/>
                </a:lnTo>
                <a:lnTo>
                  <a:pt x="9710148" y="2501900"/>
                </a:lnTo>
                <a:lnTo>
                  <a:pt x="9696538" y="2489200"/>
                </a:lnTo>
                <a:lnTo>
                  <a:pt x="9696538" y="1714500"/>
                </a:lnTo>
                <a:close/>
              </a:path>
              <a:path extrusionOk="0" h="5029200" w="14795500">
                <a:moveTo>
                  <a:pt x="10583493" y="1714500"/>
                </a:moveTo>
                <a:lnTo>
                  <a:pt x="10574921" y="1714500"/>
                </a:lnTo>
                <a:lnTo>
                  <a:pt x="10574921" y="2489200"/>
                </a:lnTo>
                <a:lnTo>
                  <a:pt x="10561696" y="2501900"/>
                </a:lnTo>
                <a:lnTo>
                  <a:pt x="10596946" y="2501900"/>
                </a:lnTo>
                <a:lnTo>
                  <a:pt x="10583493" y="2489200"/>
                </a:lnTo>
                <a:lnTo>
                  <a:pt x="10583493" y="1714500"/>
                </a:lnTo>
                <a:close/>
              </a:path>
              <a:path extrusionOk="0" h="5029200" w="14795500">
                <a:moveTo>
                  <a:pt x="11470436" y="1714500"/>
                </a:moveTo>
                <a:lnTo>
                  <a:pt x="11461876" y="1714500"/>
                </a:lnTo>
                <a:lnTo>
                  <a:pt x="11461876" y="2489200"/>
                </a:lnTo>
                <a:lnTo>
                  <a:pt x="11448580" y="2501900"/>
                </a:lnTo>
                <a:lnTo>
                  <a:pt x="11483723" y="2501900"/>
                </a:lnTo>
                <a:lnTo>
                  <a:pt x="11470436" y="2489200"/>
                </a:lnTo>
                <a:lnTo>
                  <a:pt x="11470436" y="1714500"/>
                </a:lnTo>
                <a:close/>
              </a:path>
              <a:path extrusionOk="0" h="5029200" w="14795500">
                <a:moveTo>
                  <a:pt x="12357379" y="1714500"/>
                </a:moveTo>
                <a:lnTo>
                  <a:pt x="12348819" y="1714500"/>
                </a:lnTo>
                <a:lnTo>
                  <a:pt x="12348819" y="2489200"/>
                </a:lnTo>
                <a:lnTo>
                  <a:pt x="12335475" y="2501900"/>
                </a:lnTo>
                <a:lnTo>
                  <a:pt x="12370483" y="2501900"/>
                </a:lnTo>
                <a:lnTo>
                  <a:pt x="12357379" y="2489200"/>
                </a:lnTo>
                <a:lnTo>
                  <a:pt x="12357379" y="1714500"/>
                </a:lnTo>
                <a:close/>
              </a:path>
              <a:path extrusionOk="0" h="5029200" w="14795500">
                <a:moveTo>
                  <a:pt x="13244283" y="1714500"/>
                </a:moveTo>
                <a:lnTo>
                  <a:pt x="13235723" y="1714500"/>
                </a:lnTo>
                <a:lnTo>
                  <a:pt x="13235723" y="2489200"/>
                </a:lnTo>
                <a:lnTo>
                  <a:pt x="13222354" y="2501900"/>
                </a:lnTo>
                <a:lnTo>
                  <a:pt x="13257205" y="2501900"/>
                </a:lnTo>
                <a:lnTo>
                  <a:pt x="13244283" y="2489200"/>
                </a:lnTo>
                <a:lnTo>
                  <a:pt x="13244283" y="1714500"/>
                </a:lnTo>
                <a:close/>
              </a:path>
              <a:path extrusionOk="0" h="5029200" w="14795500">
                <a:moveTo>
                  <a:pt x="14131226" y="1714500"/>
                </a:moveTo>
                <a:lnTo>
                  <a:pt x="14122653" y="1714500"/>
                </a:lnTo>
                <a:lnTo>
                  <a:pt x="14122653" y="2489200"/>
                </a:lnTo>
                <a:lnTo>
                  <a:pt x="14109264" y="2501900"/>
                </a:lnTo>
                <a:lnTo>
                  <a:pt x="14143935" y="2501900"/>
                </a:lnTo>
                <a:lnTo>
                  <a:pt x="14131226" y="2489200"/>
                </a:lnTo>
                <a:lnTo>
                  <a:pt x="14131226" y="1714500"/>
                </a:lnTo>
                <a:close/>
              </a:path>
              <a:path extrusionOk="0" h="5029200" w="14795500">
                <a:moveTo>
                  <a:pt x="850842" y="1701800"/>
                </a:moveTo>
                <a:lnTo>
                  <a:pt x="796219" y="1701800"/>
                </a:lnTo>
                <a:lnTo>
                  <a:pt x="806344" y="1714500"/>
                </a:lnTo>
                <a:lnTo>
                  <a:pt x="840122" y="1714500"/>
                </a:lnTo>
                <a:lnTo>
                  <a:pt x="850842" y="1701800"/>
                </a:lnTo>
                <a:close/>
              </a:path>
              <a:path extrusionOk="0" h="5029200" w="14795500">
                <a:moveTo>
                  <a:pt x="1737594" y="1701800"/>
                </a:moveTo>
                <a:lnTo>
                  <a:pt x="1682925" y="1701800"/>
                </a:lnTo>
                <a:lnTo>
                  <a:pt x="1693166" y="1714500"/>
                </a:lnTo>
                <a:lnTo>
                  <a:pt x="1726973" y="1714500"/>
                </a:lnTo>
                <a:lnTo>
                  <a:pt x="1737594" y="1701800"/>
                </a:lnTo>
                <a:close/>
              </a:path>
              <a:path extrusionOk="0" h="5029200" w="14795500">
                <a:moveTo>
                  <a:pt x="2624335" y="1701800"/>
                </a:moveTo>
                <a:lnTo>
                  <a:pt x="2569643" y="1701800"/>
                </a:lnTo>
                <a:lnTo>
                  <a:pt x="2579993" y="1714500"/>
                </a:lnTo>
                <a:lnTo>
                  <a:pt x="2613815" y="1714500"/>
                </a:lnTo>
                <a:lnTo>
                  <a:pt x="2624335" y="1701800"/>
                </a:lnTo>
                <a:close/>
              </a:path>
              <a:path extrusionOk="0" h="5029200" w="14795500">
                <a:moveTo>
                  <a:pt x="3511065" y="1701800"/>
                </a:moveTo>
                <a:lnTo>
                  <a:pt x="3456339" y="1701800"/>
                </a:lnTo>
                <a:lnTo>
                  <a:pt x="3466781" y="1714500"/>
                </a:lnTo>
                <a:lnTo>
                  <a:pt x="3500626" y="1714500"/>
                </a:lnTo>
                <a:lnTo>
                  <a:pt x="3511065" y="1701800"/>
                </a:lnTo>
                <a:close/>
              </a:path>
              <a:path extrusionOk="0" h="5029200" w="14795500">
                <a:moveTo>
                  <a:pt x="4397804" y="1701800"/>
                </a:moveTo>
                <a:lnTo>
                  <a:pt x="4343055" y="1701800"/>
                </a:lnTo>
                <a:lnTo>
                  <a:pt x="4353607" y="1714500"/>
                </a:lnTo>
                <a:lnTo>
                  <a:pt x="4387464" y="1714500"/>
                </a:lnTo>
                <a:lnTo>
                  <a:pt x="4397804" y="1701800"/>
                </a:lnTo>
                <a:close/>
              </a:path>
              <a:path extrusionOk="0" h="5029200" w="14795500">
                <a:moveTo>
                  <a:pt x="5284542" y="1701800"/>
                </a:moveTo>
                <a:lnTo>
                  <a:pt x="5229777" y="1701800"/>
                </a:lnTo>
                <a:lnTo>
                  <a:pt x="5240434" y="1714500"/>
                </a:lnTo>
                <a:lnTo>
                  <a:pt x="5274305" y="1714500"/>
                </a:lnTo>
                <a:lnTo>
                  <a:pt x="5284542" y="1701800"/>
                </a:lnTo>
                <a:close/>
              </a:path>
              <a:path extrusionOk="0" h="5029200" w="14795500">
                <a:moveTo>
                  <a:pt x="6171278" y="1701800"/>
                </a:moveTo>
                <a:lnTo>
                  <a:pt x="6116497" y="1701800"/>
                </a:lnTo>
                <a:lnTo>
                  <a:pt x="6127263" y="1714500"/>
                </a:lnTo>
                <a:lnTo>
                  <a:pt x="6161146" y="1714500"/>
                </a:lnTo>
                <a:lnTo>
                  <a:pt x="6171278" y="1701800"/>
                </a:lnTo>
                <a:close/>
              </a:path>
              <a:path extrusionOk="0" h="5029200" w="14795500">
                <a:moveTo>
                  <a:pt x="7057989" y="1701800"/>
                </a:moveTo>
                <a:lnTo>
                  <a:pt x="7003203" y="1701800"/>
                </a:lnTo>
                <a:lnTo>
                  <a:pt x="7014057" y="1714500"/>
                </a:lnTo>
                <a:lnTo>
                  <a:pt x="7047939" y="1714500"/>
                </a:lnTo>
                <a:lnTo>
                  <a:pt x="7057989" y="1701800"/>
                </a:lnTo>
                <a:close/>
              </a:path>
              <a:path extrusionOk="0" h="5029200" w="14795500">
                <a:moveTo>
                  <a:pt x="7946646" y="1701800"/>
                </a:moveTo>
                <a:lnTo>
                  <a:pt x="7891860" y="1701800"/>
                </a:lnTo>
                <a:lnTo>
                  <a:pt x="7901910" y="1714500"/>
                </a:lnTo>
                <a:lnTo>
                  <a:pt x="7935795" y="1714500"/>
                </a:lnTo>
                <a:lnTo>
                  <a:pt x="7946646" y="1701800"/>
                </a:lnTo>
                <a:close/>
              </a:path>
              <a:path extrusionOk="0" h="5029200" w="14795500">
                <a:moveTo>
                  <a:pt x="8833371" y="1701800"/>
                </a:moveTo>
                <a:lnTo>
                  <a:pt x="8778587" y="1701800"/>
                </a:lnTo>
                <a:lnTo>
                  <a:pt x="8788744" y="1714500"/>
                </a:lnTo>
                <a:lnTo>
                  <a:pt x="8822623" y="1714500"/>
                </a:lnTo>
                <a:lnTo>
                  <a:pt x="8833371" y="1701800"/>
                </a:lnTo>
                <a:close/>
              </a:path>
              <a:path extrusionOk="0" h="5029200" w="14795500">
                <a:moveTo>
                  <a:pt x="9720079" y="1701800"/>
                </a:moveTo>
                <a:lnTo>
                  <a:pt x="9665302" y="1701800"/>
                </a:lnTo>
                <a:lnTo>
                  <a:pt x="9675542" y="1714500"/>
                </a:lnTo>
                <a:lnTo>
                  <a:pt x="9709420" y="1714500"/>
                </a:lnTo>
                <a:lnTo>
                  <a:pt x="9720079" y="1701800"/>
                </a:lnTo>
                <a:close/>
              </a:path>
              <a:path extrusionOk="0" h="5029200" w="14795500">
                <a:moveTo>
                  <a:pt x="10606799" y="1701800"/>
                </a:moveTo>
                <a:lnTo>
                  <a:pt x="10552043" y="1701800"/>
                </a:lnTo>
                <a:lnTo>
                  <a:pt x="10562389" y="1714500"/>
                </a:lnTo>
                <a:lnTo>
                  <a:pt x="10596252" y="1714500"/>
                </a:lnTo>
                <a:lnTo>
                  <a:pt x="10606799" y="1701800"/>
                </a:lnTo>
                <a:close/>
              </a:path>
              <a:path extrusionOk="0" h="5029200" w="14795500">
                <a:moveTo>
                  <a:pt x="11493526" y="1701800"/>
                </a:moveTo>
                <a:lnTo>
                  <a:pt x="11438781" y="1701800"/>
                </a:lnTo>
                <a:lnTo>
                  <a:pt x="11449226" y="1714500"/>
                </a:lnTo>
                <a:lnTo>
                  <a:pt x="11483081" y="1714500"/>
                </a:lnTo>
                <a:lnTo>
                  <a:pt x="11493526" y="1701800"/>
                </a:lnTo>
                <a:close/>
              </a:path>
              <a:path extrusionOk="0" h="5029200" w="14795500">
                <a:moveTo>
                  <a:pt x="12380235" y="1701800"/>
                </a:moveTo>
                <a:lnTo>
                  <a:pt x="12325516" y="1701800"/>
                </a:lnTo>
                <a:lnTo>
                  <a:pt x="12336062" y="1714500"/>
                </a:lnTo>
                <a:lnTo>
                  <a:pt x="12369900" y="1714500"/>
                </a:lnTo>
                <a:lnTo>
                  <a:pt x="12380235" y="1701800"/>
                </a:lnTo>
                <a:close/>
              </a:path>
              <a:path extrusionOk="0" h="5029200" w="14795500">
                <a:moveTo>
                  <a:pt x="13266938" y="1701800"/>
                </a:moveTo>
                <a:lnTo>
                  <a:pt x="13212238" y="1701800"/>
                </a:lnTo>
                <a:lnTo>
                  <a:pt x="13222871" y="1714500"/>
                </a:lnTo>
                <a:lnTo>
                  <a:pt x="13256695" y="1714500"/>
                </a:lnTo>
                <a:lnTo>
                  <a:pt x="13266938" y="1701800"/>
                </a:lnTo>
                <a:close/>
              </a:path>
              <a:path extrusionOk="0" h="5029200" w="14795500">
                <a:moveTo>
                  <a:pt x="14153647" y="1701800"/>
                </a:moveTo>
                <a:lnTo>
                  <a:pt x="14098985" y="1701800"/>
                </a:lnTo>
                <a:lnTo>
                  <a:pt x="14109710" y="1714500"/>
                </a:lnTo>
                <a:lnTo>
                  <a:pt x="14143514" y="1714500"/>
                </a:lnTo>
                <a:lnTo>
                  <a:pt x="14153647" y="1701800"/>
                </a:lnTo>
                <a:close/>
              </a:path>
              <a:path extrusionOk="0" h="5029200" w="14795500">
                <a:moveTo>
                  <a:pt x="862418" y="1689100"/>
                </a:moveTo>
                <a:lnTo>
                  <a:pt x="785291" y="1689100"/>
                </a:lnTo>
                <a:lnTo>
                  <a:pt x="788962" y="1701800"/>
                </a:lnTo>
                <a:lnTo>
                  <a:pt x="858542" y="1701800"/>
                </a:lnTo>
                <a:lnTo>
                  <a:pt x="862418" y="1689100"/>
                </a:lnTo>
                <a:close/>
              </a:path>
              <a:path extrusionOk="0" h="5029200" w="14795500">
                <a:moveTo>
                  <a:pt x="1749043" y="1689100"/>
                </a:moveTo>
                <a:lnTo>
                  <a:pt x="1671891" y="1689100"/>
                </a:lnTo>
                <a:lnTo>
                  <a:pt x="1675587" y="1701800"/>
                </a:lnTo>
                <a:lnTo>
                  <a:pt x="1745215" y="1701800"/>
                </a:lnTo>
                <a:lnTo>
                  <a:pt x="1749043" y="1689100"/>
                </a:lnTo>
                <a:close/>
              </a:path>
              <a:path extrusionOk="0" h="5029200" w="14795500">
                <a:moveTo>
                  <a:pt x="2635656" y="1689100"/>
                </a:moveTo>
                <a:lnTo>
                  <a:pt x="2558503" y="1689100"/>
                </a:lnTo>
                <a:lnTo>
                  <a:pt x="2562228" y="1701800"/>
                </a:lnTo>
                <a:lnTo>
                  <a:pt x="2631876" y="1701800"/>
                </a:lnTo>
                <a:lnTo>
                  <a:pt x="2635656" y="1689100"/>
                </a:lnTo>
                <a:close/>
              </a:path>
              <a:path extrusionOk="0" h="5029200" w="14795500">
                <a:moveTo>
                  <a:pt x="3522281" y="1689100"/>
                </a:moveTo>
                <a:lnTo>
                  <a:pt x="3445128" y="1689100"/>
                </a:lnTo>
                <a:lnTo>
                  <a:pt x="3448864" y="1701800"/>
                </a:lnTo>
                <a:lnTo>
                  <a:pt x="3518539" y="1701800"/>
                </a:lnTo>
                <a:lnTo>
                  <a:pt x="3522281" y="1689100"/>
                </a:lnTo>
                <a:close/>
              </a:path>
              <a:path extrusionOk="0" h="5029200" w="14795500">
                <a:moveTo>
                  <a:pt x="4408893" y="1689100"/>
                </a:moveTo>
                <a:lnTo>
                  <a:pt x="4331728" y="1689100"/>
                </a:lnTo>
                <a:lnTo>
                  <a:pt x="4335500" y="1701800"/>
                </a:lnTo>
                <a:lnTo>
                  <a:pt x="4405200" y="1701800"/>
                </a:lnTo>
                <a:lnTo>
                  <a:pt x="4408893" y="1689100"/>
                </a:lnTo>
                <a:close/>
              </a:path>
              <a:path extrusionOk="0" h="5029200" w="14795500">
                <a:moveTo>
                  <a:pt x="5295518" y="1689100"/>
                </a:moveTo>
                <a:lnTo>
                  <a:pt x="5218353" y="1689100"/>
                </a:lnTo>
                <a:lnTo>
                  <a:pt x="5222148" y="1701800"/>
                </a:lnTo>
                <a:lnTo>
                  <a:pt x="5291860" y="1701800"/>
                </a:lnTo>
                <a:lnTo>
                  <a:pt x="5295518" y="1689100"/>
                </a:lnTo>
                <a:close/>
              </a:path>
              <a:path extrusionOk="0" h="5029200" w="14795500">
                <a:moveTo>
                  <a:pt x="6182131" y="1689100"/>
                </a:moveTo>
                <a:lnTo>
                  <a:pt x="6104953" y="1689100"/>
                </a:lnTo>
                <a:lnTo>
                  <a:pt x="6108789" y="1701800"/>
                </a:lnTo>
                <a:lnTo>
                  <a:pt x="6178515" y="1701800"/>
                </a:lnTo>
                <a:lnTo>
                  <a:pt x="6182131" y="1689100"/>
                </a:lnTo>
                <a:close/>
              </a:path>
              <a:path extrusionOk="0" h="5029200" w="14795500">
                <a:moveTo>
                  <a:pt x="7068756" y="1689100"/>
                </a:moveTo>
                <a:lnTo>
                  <a:pt x="6991578" y="1689100"/>
                </a:lnTo>
                <a:lnTo>
                  <a:pt x="6995432" y="1701800"/>
                </a:lnTo>
                <a:lnTo>
                  <a:pt x="7065168" y="1701800"/>
                </a:lnTo>
                <a:lnTo>
                  <a:pt x="7068756" y="1689100"/>
                </a:lnTo>
                <a:close/>
              </a:path>
              <a:path extrusionOk="0" h="5029200" w="14795500">
                <a:moveTo>
                  <a:pt x="7958276" y="1689100"/>
                </a:moveTo>
                <a:lnTo>
                  <a:pt x="7881098" y="1689100"/>
                </a:lnTo>
                <a:lnTo>
                  <a:pt x="7884684" y="1701800"/>
                </a:lnTo>
                <a:lnTo>
                  <a:pt x="7954416" y="1701800"/>
                </a:lnTo>
                <a:lnTo>
                  <a:pt x="7958276" y="1689100"/>
                </a:lnTo>
                <a:close/>
              </a:path>
              <a:path extrusionOk="0" h="5029200" w="14795500">
                <a:moveTo>
                  <a:pt x="8844889" y="1689100"/>
                </a:moveTo>
                <a:lnTo>
                  <a:pt x="8767711" y="1689100"/>
                </a:lnTo>
                <a:lnTo>
                  <a:pt x="8771333" y="1701800"/>
                </a:lnTo>
                <a:lnTo>
                  <a:pt x="8841064" y="1701800"/>
                </a:lnTo>
                <a:lnTo>
                  <a:pt x="8844889" y="1689100"/>
                </a:lnTo>
                <a:close/>
              </a:path>
              <a:path extrusionOk="0" h="5029200" w="14795500">
                <a:moveTo>
                  <a:pt x="9731514" y="1689100"/>
                </a:moveTo>
                <a:lnTo>
                  <a:pt x="9654336" y="1689100"/>
                </a:lnTo>
                <a:lnTo>
                  <a:pt x="9657987" y="1701800"/>
                </a:lnTo>
                <a:lnTo>
                  <a:pt x="9727712" y="1701800"/>
                </a:lnTo>
                <a:lnTo>
                  <a:pt x="9731514" y="1689100"/>
                </a:lnTo>
                <a:close/>
              </a:path>
              <a:path extrusionOk="0" h="5029200" w="14795500">
                <a:moveTo>
                  <a:pt x="10618114" y="1689100"/>
                </a:moveTo>
                <a:lnTo>
                  <a:pt x="10540948" y="1689100"/>
                </a:lnTo>
                <a:lnTo>
                  <a:pt x="10544644" y="1701800"/>
                </a:lnTo>
                <a:lnTo>
                  <a:pt x="10614349" y="1701800"/>
                </a:lnTo>
                <a:lnTo>
                  <a:pt x="10618114" y="1689100"/>
                </a:lnTo>
                <a:close/>
              </a:path>
              <a:path extrusionOk="0" h="5029200" w="14795500">
                <a:moveTo>
                  <a:pt x="11504739" y="1689100"/>
                </a:moveTo>
                <a:lnTo>
                  <a:pt x="11427573" y="1689100"/>
                </a:lnTo>
                <a:lnTo>
                  <a:pt x="11431308" y="1701800"/>
                </a:lnTo>
                <a:lnTo>
                  <a:pt x="11501002" y="1701800"/>
                </a:lnTo>
                <a:lnTo>
                  <a:pt x="11504739" y="1689100"/>
                </a:lnTo>
                <a:close/>
              </a:path>
              <a:path extrusionOk="0" h="5029200" w="14795500">
                <a:moveTo>
                  <a:pt x="12391338" y="1689100"/>
                </a:moveTo>
                <a:lnTo>
                  <a:pt x="12314186" y="1689100"/>
                </a:lnTo>
                <a:lnTo>
                  <a:pt x="12317963" y="1701800"/>
                </a:lnTo>
                <a:lnTo>
                  <a:pt x="12387632" y="1701800"/>
                </a:lnTo>
                <a:lnTo>
                  <a:pt x="12391338" y="1689100"/>
                </a:lnTo>
                <a:close/>
              </a:path>
              <a:path extrusionOk="0" h="5029200" w="14795500">
                <a:moveTo>
                  <a:pt x="13277963" y="1689100"/>
                </a:moveTo>
                <a:lnTo>
                  <a:pt x="13200811" y="1689100"/>
                </a:lnTo>
                <a:lnTo>
                  <a:pt x="13204619" y="1701800"/>
                </a:lnTo>
                <a:lnTo>
                  <a:pt x="13274274" y="1701800"/>
                </a:lnTo>
                <a:lnTo>
                  <a:pt x="13277963" y="1689100"/>
                </a:lnTo>
                <a:close/>
              </a:path>
              <a:path extrusionOk="0" h="5029200" w="14795500">
                <a:moveTo>
                  <a:pt x="14164563" y="1689100"/>
                </a:moveTo>
                <a:lnTo>
                  <a:pt x="14087423" y="1689100"/>
                </a:lnTo>
                <a:lnTo>
                  <a:pt x="14091287" y="1701800"/>
                </a:lnTo>
                <a:lnTo>
                  <a:pt x="14160904" y="1701800"/>
                </a:lnTo>
                <a:lnTo>
                  <a:pt x="14164563" y="1689100"/>
                </a:lnTo>
                <a:close/>
              </a:path>
              <a:path extrusionOk="0" h="5029200" w="14795500">
                <a:moveTo>
                  <a:pt x="14795500" y="1676400"/>
                </a:moveTo>
                <a:lnTo>
                  <a:pt x="0" y="1676400"/>
                </a:lnTo>
                <a:lnTo>
                  <a:pt x="0" y="1689100"/>
                </a:lnTo>
                <a:lnTo>
                  <a:pt x="14795500" y="1689100"/>
                </a:lnTo>
                <a:lnTo>
                  <a:pt x="14795500" y="1676400"/>
                </a:lnTo>
                <a:close/>
              </a:path>
              <a:path extrusionOk="0" h="5029200" w="14795500">
                <a:moveTo>
                  <a:pt x="851094" y="1651000"/>
                </a:moveTo>
                <a:lnTo>
                  <a:pt x="795972" y="1651000"/>
                </a:lnTo>
                <a:lnTo>
                  <a:pt x="788733" y="1663700"/>
                </a:lnTo>
                <a:lnTo>
                  <a:pt x="785215" y="1676400"/>
                </a:lnTo>
                <a:lnTo>
                  <a:pt x="862494" y="1676400"/>
                </a:lnTo>
                <a:lnTo>
                  <a:pt x="858776" y="1663700"/>
                </a:lnTo>
                <a:lnTo>
                  <a:pt x="851094" y="1651000"/>
                </a:lnTo>
                <a:close/>
              </a:path>
              <a:path extrusionOk="0" h="5029200" w="14795500">
                <a:moveTo>
                  <a:pt x="1737802" y="1651000"/>
                </a:moveTo>
                <a:lnTo>
                  <a:pt x="1682724" y="1651000"/>
                </a:lnTo>
                <a:lnTo>
                  <a:pt x="1675403" y="1663700"/>
                </a:lnTo>
                <a:lnTo>
                  <a:pt x="1671840" y="1676400"/>
                </a:lnTo>
                <a:lnTo>
                  <a:pt x="1749107" y="1676400"/>
                </a:lnTo>
                <a:lnTo>
                  <a:pt x="1745406" y="1663700"/>
                </a:lnTo>
                <a:lnTo>
                  <a:pt x="1737802" y="1651000"/>
                </a:lnTo>
                <a:close/>
              </a:path>
              <a:path extrusionOk="0" h="5029200" w="14795500">
                <a:moveTo>
                  <a:pt x="2624519" y="1651000"/>
                </a:moveTo>
                <a:lnTo>
                  <a:pt x="2569465" y="1651000"/>
                </a:lnTo>
                <a:lnTo>
                  <a:pt x="2562064" y="1663700"/>
                </a:lnTo>
                <a:lnTo>
                  <a:pt x="2558452" y="1676400"/>
                </a:lnTo>
                <a:lnTo>
                  <a:pt x="2635719" y="1676400"/>
                </a:lnTo>
                <a:lnTo>
                  <a:pt x="2632047" y="1663700"/>
                </a:lnTo>
                <a:lnTo>
                  <a:pt x="2624519" y="1651000"/>
                </a:lnTo>
                <a:close/>
              </a:path>
              <a:path extrusionOk="0" h="5029200" w="14795500">
                <a:moveTo>
                  <a:pt x="3511209" y="1651000"/>
                </a:moveTo>
                <a:lnTo>
                  <a:pt x="3456190" y="1651000"/>
                </a:lnTo>
                <a:lnTo>
                  <a:pt x="3448725" y="1663700"/>
                </a:lnTo>
                <a:lnTo>
                  <a:pt x="3445077" y="1676400"/>
                </a:lnTo>
                <a:lnTo>
                  <a:pt x="3522331" y="1676400"/>
                </a:lnTo>
                <a:lnTo>
                  <a:pt x="3518677" y="1663700"/>
                </a:lnTo>
                <a:lnTo>
                  <a:pt x="3511209" y="1651000"/>
                </a:lnTo>
                <a:close/>
              </a:path>
              <a:path extrusionOk="0" h="5029200" w="14795500">
                <a:moveTo>
                  <a:pt x="4397925" y="1651000"/>
                </a:moveTo>
                <a:lnTo>
                  <a:pt x="4342926" y="1651000"/>
                </a:lnTo>
                <a:lnTo>
                  <a:pt x="4335380" y="1663700"/>
                </a:lnTo>
                <a:lnTo>
                  <a:pt x="4331690" y="1676400"/>
                </a:lnTo>
                <a:lnTo>
                  <a:pt x="4408944" y="1676400"/>
                </a:lnTo>
                <a:lnTo>
                  <a:pt x="4405317" y="1663700"/>
                </a:lnTo>
                <a:lnTo>
                  <a:pt x="4397925" y="1651000"/>
                </a:lnTo>
                <a:close/>
              </a:path>
              <a:path extrusionOk="0" h="5029200" w="14795500">
                <a:moveTo>
                  <a:pt x="5284652" y="1651000"/>
                </a:moveTo>
                <a:lnTo>
                  <a:pt x="5229667" y="1651000"/>
                </a:lnTo>
                <a:lnTo>
                  <a:pt x="5222046" y="1663700"/>
                </a:lnTo>
                <a:lnTo>
                  <a:pt x="5218315" y="1676400"/>
                </a:lnTo>
                <a:lnTo>
                  <a:pt x="5295556" y="1676400"/>
                </a:lnTo>
                <a:lnTo>
                  <a:pt x="5291962" y="1663700"/>
                </a:lnTo>
                <a:lnTo>
                  <a:pt x="5284652" y="1651000"/>
                </a:lnTo>
                <a:close/>
              </a:path>
              <a:path extrusionOk="0" h="5029200" w="14795500">
                <a:moveTo>
                  <a:pt x="6171378" y="1651000"/>
                </a:moveTo>
                <a:lnTo>
                  <a:pt x="6116398" y="1651000"/>
                </a:lnTo>
                <a:lnTo>
                  <a:pt x="6108700" y="1663700"/>
                </a:lnTo>
                <a:lnTo>
                  <a:pt x="6104927" y="1676400"/>
                </a:lnTo>
                <a:lnTo>
                  <a:pt x="6182169" y="1676400"/>
                </a:lnTo>
                <a:lnTo>
                  <a:pt x="6178610" y="1663700"/>
                </a:lnTo>
                <a:lnTo>
                  <a:pt x="6171378" y="1651000"/>
                </a:lnTo>
                <a:close/>
              </a:path>
              <a:path extrusionOk="0" h="5029200" w="14795500">
                <a:moveTo>
                  <a:pt x="7058078" y="1651000"/>
                </a:moveTo>
                <a:lnTo>
                  <a:pt x="7003119" y="1651000"/>
                </a:lnTo>
                <a:lnTo>
                  <a:pt x="6995356" y="1663700"/>
                </a:lnTo>
                <a:lnTo>
                  <a:pt x="6991552" y="1676400"/>
                </a:lnTo>
                <a:lnTo>
                  <a:pt x="7068781" y="1676400"/>
                </a:lnTo>
                <a:lnTo>
                  <a:pt x="7065246" y="1663700"/>
                </a:lnTo>
                <a:lnTo>
                  <a:pt x="7058078" y="1651000"/>
                </a:lnTo>
                <a:close/>
              </a:path>
              <a:path extrusionOk="0" h="5029200" w="14795500">
                <a:moveTo>
                  <a:pt x="7946735" y="1651000"/>
                </a:moveTo>
                <a:lnTo>
                  <a:pt x="7891771" y="1651000"/>
                </a:lnTo>
                <a:lnTo>
                  <a:pt x="7884602" y="1663700"/>
                </a:lnTo>
                <a:lnTo>
                  <a:pt x="7881073" y="1676400"/>
                </a:lnTo>
                <a:lnTo>
                  <a:pt x="7958302" y="1676400"/>
                </a:lnTo>
                <a:lnTo>
                  <a:pt x="7954498" y="1663700"/>
                </a:lnTo>
                <a:lnTo>
                  <a:pt x="7946735" y="1651000"/>
                </a:lnTo>
                <a:close/>
              </a:path>
              <a:path extrusionOk="0" h="5029200" w="14795500">
                <a:moveTo>
                  <a:pt x="8833460" y="1651000"/>
                </a:moveTo>
                <a:lnTo>
                  <a:pt x="8778498" y="1651000"/>
                </a:lnTo>
                <a:lnTo>
                  <a:pt x="8771250" y="1663700"/>
                </a:lnTo>
                <a:lnTo>
                  <a:pt x="8767685" y="1676400"/>
                </a:lnTo>
                <a:lnTo>
                  <a:pt x="8844914" y="1676400"/>
                </a:lnTo>
                <a:lnTo>
                  <a:pt x="8841146" y="1663700"/>
                </a:lnTo>
                <a:lnTo>
                  <a:pt x="8833460" y="1651000"/>
                </a:lnTo>
                <a:close/>
              </a:path>
              <a:path extrusionOk="0" h="5029200" w="14795500">
                <a:moveTo>
                  <a:pt x="9720177" y="1651000"/>
                </a:moveTo>
                <a:lnTo>
                  <a:pt x="9665207" y="1651000"/>
                </a:lnTo>
                <a:lnTo>
                  <a:pt x="9657894" y="1663700"/>
                </a:lnTo>
                <a:lnTo>
                  <a:pt x="9654298" y="1676400"/>
                </a:lnTo>
                <a:lnTo>
                  <a:pt x="9731539" y="1676400"/>
                </a:lnTo>
                <a:lnTo>
                  <a:pt x="9727801" y="1663700"/>
                </a:lnTo>
                <a:lnTo>
                  <a:pt x="9720177" y="1651000"/>
                </a:lnTo>
                <a:close/>
              </a:path>
              <a:path extrusionOk="0" h="5029200" w="14795500">
                <a:moveTo>
                  <a:pt x="10606914" y="1651000"/>
                </a:moveTo>
                <a:lnTo>
                  <a:pt x="10551929" y="1651000"/>
                </a:lnTo>
                <a:lnTo>
                  <a:pt x="10544537" y="1663700"/>
                </a:lnTo>
                <a:lnTo>
                  <a:pt x="10540910" y="1676400"/>
                </a:lnTo>
                <a:lnTo>
                  <a:pt x="10618152" y="1676400"/>
                </a:lnTo>
                <a:lnTo>
                  <a:pt x="10614456" y="1663700"/>
                </a:lnTo>
                <a:lnTo>
                  <a:pt x="10606914" y="1651000"/>
                </a:lnTo>
                <a:close/>
              </a:path>
              <a:path extrusionOk="0" h="5029200" w="14795500">
                <a:moveTo>
                  <a:pt x="11493650" y="1651000"/>
                </a:moveTo>
                <a:lnTo>
                  <a:pt x="11438653" y="1651000"/>
                </a:lnTo>
                <a:lnTo>
                  <a:pt x="11431188" y="1663700"/>
                </a:lnTo>
                <a:lnTo>
                  <a:pt x="11427535" y="1676400"/>
                </a:lnTo>
                <a:lnTo>
                  <a:pt x="11504777" y="1676400"/>
                </a:lnTo>
                <a:lnTo>
                  <a:pt x="11501117" y="1663700"/>
                </a:lnTo>
                <a:lnTo>
                  <a:pt x="11493650" y="1651000"/>
                </a:lnTo>
                <a:close/>
              </a:path>
              <a:path extrusionOk="0" h="5029200" w="14795500">
                <a:moveTo>
                  <a:pt x="12380385" y="1651000"/>
                </a:moveTo>
                <a:lnTo>
                  <a:pt x="12325362" y="1651000"/>
                </a:lnTo>
                <a:lnTo>
                  <a:pt x="12317818" y="1663700"/>
                </a:lnTo>
                <a:lnTo>
                  <a:pt x="12314135" y="1676400"/>
                </a:lnTo>
                <a:lnTo>
                  <a:pt x="12391389" y="1676400"/>
                </a:lnTo>
                <a:lnTo>
                  <a:pt x="12387775" y="1663700"/>
                </a:lnTo>
                <a:lnTo>
                  <a:pt x="12380385" y="1651000"/>
                </a:lnTo>
                <a:close/>
              </a:path>
              <a:path extrusionOk="0" h="5029200" w="14795500">
                <a:moveTo>
                  <a:pt x="13267111" y="1651000"/>
                </a:moveTo>
                <a:lnTo>
                  <a:pt x="13212063" y="1651000"/>
                </a:lnTo>
                <a:lnTo>
                  <a:pt x="13204455" y="1663700"/>
                </a:lnTo>
                <a:lnTo>
                  <a:pt x="13200747" y="1676400"/>
                </a:lnTo>
                <a:lnTo>
                  <a:pt x="13278014" y="1676400"/>
                </a:lnTo>
                <a:lnTo>
                  <a:pt x="13274433" y="1663700"/>
                </a:lnTo>
                <a:lnTo>
                  <a:pt x="13267111" y="1651000"/>
                </a:lnTo>
                <a:close/>
              </a:path>
              <a:path extrusionOk="0" h="5029200" w="14795500">
                <a:moveTo>
                  <a:pt x="14153860" y="1651000"/>
                </a:moveTo>
                <a:lnTo>
                  <a:pt x="14098777" y="1651000"/>
                </a:lnTo>
                <a:lnTo>
                  <a:pt x="14091092" y="1663700"/>
                </a:lnTo>
                <a:lnTo>
                  <a:pt x="14087360" y="1676400"/>
                </a:lnTo>
                <a:lnTo>
                  <a:pt x="14164627" y="1676400"/>
                </a:lnTo>
                <a:lnTo>
                  <a:pt x="14161101" y="1663700"/>
                </a:lnTo>
                <a:lnTo>
                  <a:pt x="14153860" y="1651000"/>
                </a:lnTo>
                <a:close/>
              </a:path>
              <a:path extrusionOk="0" h="5029200" w="14795500">
                <a:moveTo>
                  <a:pt x="827188" y="863600"/>
                </a:moveTo>
                <a:lnTo>
                  <a:pt x="818616" y="863600"/>
                </a:lnTo>
                <a:lnTo>
                  <a:pt x="818616" y="1638300"/>
                </a:lnTo>
                <a:lnTo>
                  <a:pt x="806182" y="1651000"/>
                </a:lnTo>
                <a:lnTo>
                  <a:pt x="840286" y="1651000"/>
                </a:lnTo>
                <a:lnTo>
                  <a:pt x="827188" y="1638300"/>
                </a:lnTo>
                <a:lnTo>
                  <a:pt x="827188" y="863600"/>
                </a:lnTo>
                <a:close/>
              </a:path>
              <a:path extrusionOk="0" h="5029200" w="14795500">
                <a:moveTo>
                  <a:pt x="1714144" y="863600"/>
                </a:moveTo>
                <a:lnTo>
                  <a:pt x="1705571" y="863600"/>
                </a:lnTo>
                <a:lnTo>
                  <a:pt x="1705571" y="1638300"/>
                </a:lnTo>
                <a:lnTo>
                  <a:pt x="1693035" y="1651000"/>
                </a:lnTo>
                <a:lnTo>
                  <a:pt x="1727109" y="1651000"/>
                </a:lnTo>
                <a:lnTo>
                  <a:pt x="1714144" y="1638300"/>
                </a:lnTo>
                <a:lnTo>
                  <a:pt x="1714144" y="863600"/>
                </a:lnTo>
                <a:close/>
              </a:path>
              <a:path extrusionOk="0" h="5029200" w="14795500">
                <a:moveTo>
                  <a:pt x="2601099" y="863600"/>
                </a:moveTo>
                <a:lnTo>
                  <a:pt x="2592526" y="863600"/>
                </a:lnTo>
                <a:lnTo>
                  <a:pt x="2592526" y="1638300"/>
                </a:lnTo>
                <a:lnTo>
                  <a:pt x="2579878" y="1651000"/>
                </a:lnTo>
                <a:lnTo>
                  <a:pt x="2613936" y="1651000"/>
                </a:lnTo>
                <a:lnTo>
                  <a:pt x="2601099" y="1638300"/>
                </a:lnTo>
                <a:lnTo>
                  <a:pt x="2601099" y="863600"/>
                </a:lnTo>
                <a:close/>
              </a:path>
              <a:path extrusionOk="0" h="5029200" w="14795500">
                <a:moveTo>
                  <a:pt x="3487991" y="863600"/>
                </a:moveTo>
                <a:lnTo>
                  <a:pt x="3479418" y="863600"/>
                </a:lnTo>
                <a:lnTo>
                  <a:pt x="3479418" y="1638300"/>
                </a:lnTo>
                <a:lnTo>
                  <a:pt x="3466684" y="1651000"/>
                </a:lnTo>
                <a:lnTo>
                  <a:pt x="3500718" y="1651000"/>
                </a:lnTo>
                <a:lnTo>
                  <a:pt x="3487991" y="1638300"/>
                </a:lnTo>
                <a:lnTo>
                  <a:pt x="3487991" y="863600"/>
                </a:lnTo>
                <a:close/>
              </a:path>
              <a:path extrusionOk="0" h="5029200" w="14795500">
                <a:moveTo>
                  <a:pt x="4374933" y="863600"/>
                </a:moveTo>
                <a:lnTo>
                  <a:pt x="4366373" y="863600"/>
                </a:lnTo>
                <a:lnTo>
                  <a:pt x="4366373" y="1638300"/>
                </a:lnTo>
                <a:lnTo>
                  <a:pt x="4353525" y="1651000"/>
                </a:lnTo>
                <a:lnTo>
                  <a:pt x="4387539" y="1651000"/>
                </a:lnTo>
                <a:lnTo>
                  <a:pt x="4374933" y="1638300"/>
                </a:lnTo>
                <a:lnTo>
                  <a:pt x="4374933" y="863600"/>
                </a:lnTo>
                <a:close/>
              </a:path>
              <a:path extrusionOk="0" h="5029200" w="14795500">
                <a:moveTo>
                  <a:pt x="5261889" y="863600"/>
                </a:moveTo>
                <a:lnTo>
                  <a:pt x="5253316" y="863600"/>
                </a:lnTo>
                <a:lnTo>
                  <a:pt x="5253316" y="1638300"/>
                </a:lnTo>
                <a:lnTo>
                  <a:pt x="5240362" y="1651000"/>
                </a:lnTo>
                <a:lnTo>
                  <a:pt x="5274377" y="1651000"/>
                </a:lnTo>
                <a:lnTo>
                  <a:pt x="5261889" y="1638300"/>
                </a:lnTo>
                <a:lnTo>
                  <a:pt x="5261889" y="863600"/>
                </a:lnTo>
                <a:close/>
              </a:path>
              <a:path extrusionOk="0" h="5029200" w="14795500">
                <a:moveTo>
                  <a:pt x="6148844" y="863600"/>
                </a:moveTo>
                <a:lnTo>
                  <a:pt x="6140271" y="863600"/>
                </a:lnTo>
                <a:lnTo>
                  <a:pt x="6140271" y="1638300"/>
                </a:lnTo>
                <a:lnTo>
                  <a:pt x="6127198" y="1651000"/>
                </a:lnTo>
                <a:lnTo>
                  <a:pt x="6161211" y="1651000"/>
                </a:lnTo>
                <a:lnTo>
                  <a:pt x="6148844" y="1638300"/>
                </a:lnTo>
                <a:lnTo>
                  <a:pt x="6148844" y="863600"/>
                </a:lnTo>
                <a:close/>
              </a:path>
              <a:path extrusionOk="0" h="5029200" w="14795500">
                <a:moveTo>
                  <a:pt x="7035736" y="863600"/>
                </a:moveTo>
                <a:lnTo>
                  <a:pt x="7027163" y="863600"/>
                </a:lnTo>
                <a:lnTo>
                  <a:pt x="7027163" y="1638300"/>
                </a:lnTo>
                <a:lnTo>
                  <a:pt x="7014002" y="1651000"/>
                </a:lnTo>
                <a:lnTo>
                  <a:pt x="7048000" y="1651000"/>
                </a:lnTo>
                <a:lnTo>
                  <a:pt x="7035736" y="1638300"/>
                </a:lnTo>
                <a:lnTo>
                  <a:pt x="7035736" y="863600"/>
                </a:lnTo>
                <a:close/>
              </a:path>
              <a:path extrusionOk="0" h="5029200" w="14795500">
                <a:moveTo>
                  <a:pt x="7922691" y="863600"/>
                </a:moveTo>
                <a:lnTo>
                  <a:pt x="7914118" y="863600"/>
                </a:lnTo>
                <a:lnTo>
                  <a:pt x="7914118" y="1638300"/>
                </a:lnTo>
                <a:lnTo>
                  <a:pt x="7901852" y="1651000"/>
                </a:lnTo>
                <a:lnTo>
                  <a:pt x="7935852" y="1651000"/>
                </a:lnTo>
                <a:lnTo>
                  <a:pt x="7922691" y="1638300"/>
                </a:lnTo>
                <a:lnTo>
                  <a:pt x="7922691" y="863600"/>
                </a:lnTo>
                <a:close/>
              </a:path>
              <a:path extrusionOk="0" h="5029200" w="14795500">
                <a:moveTo>
                  <a:pt x="8809634" y="863600"/>
                </a:moveTo>
                <a:lnTo>
                  <a:pt x="8801074" y="863600"/>
                </a:lnTo>
                <a:lnTo>
                  <a:pt x="8801074" y="1638300"/>
                </a:lnTo>
                <a:lnTo>
                  <a:pt x="8788686" y="1651000"/>
                </a:lnTo>
                <a:lnTo>
                  <a:pt x="8822681" y="1651000"/>
                </a:lnTo>
                <a:lnTo>
                  <a:pt x="8809634" y="1638300"/>
                </a:lnTo>
                <a:lnTo>
                  <a:pt x="8809634" y="863600"/>
                </a:lnTo>
                <a:close/>
              </a:path>
              <a:path extrusionOk="0" h="5029200" w="14795500">
                <a:moveTo>
                  <a:pt x="9696538" y="863600"/>
                </a:moveTo>
                <a:lnTo>
                  <a:pt x="9687966" y="863600"/>
                </a:lnTo>
                <a:lnTo>
                  <a:pt x="9687966" y="1638300"/>
                </a:lnTo>
                <a:lnTo>
                  <a:pt x="9675483" y="1651000"/>
                </a:lnTo>
                <a:lnTo>
                  <a:pt x="9709485" y="1651000"/>
                </a:lnTo>
                <a:lnTo>
                  <a:pt x="9696538" y="1638300"/>
                </a:lnTo>
                <a:lnTo>
                  <a:pt x="9696538" y="863600"/>
                </a:lnTo>
                <a:close/>
              </a:path>
              <a:path extrusionOk="0" h="5029200" w="14795500">
                <a:moveTo>
                  <a:pt x="10583493" y="863600"/>
                </a:moveTo>
                <a:lnTo>
                  <a:pt x="10574921" y="863600"/>
                </a:lnTo>
                <a:lnTo>
                  <a:pt x="10574921" y="1638300"/>
                </a:lnTo>
                <a:lnTo>
                  <a:pt x="10562315" y="1651000"/>
                </a:lnTo>
                <a:lnTo>
                  <a:pt x="10596326" y="1651000"/>
                </a:lnTo>
                <a:lnTo>
                  <a:pt x="10583493" y="1638300"/>
                </a:lnTo>
                <a:lnTo>
                  <a:pt x="10583493" y="863600"/>
                </a:lnTo>
                <a:close/>
              </a:path>
              <a:path extrusionOk="0" h="5029200" w="14795500">
                <a:moveTo>
                  <a:pt x="11470436" y="863600"/>
                </a:moveTo>
                <a:lnTo>
                  <a:pt x="11461876" y="863600"/>
                </a:lnTo>
                <a:lnTo>
                  <a:pt x="11461876" y="1638300"/>
                </a:lnTo>
                <a:lnTo>
                  <a:pt x="11449143" y="1651000"/>
                </a:lnTo>
                <a:lnTo>
                  <a:pt x="11483162" y="1651000"/>
                </a:lnTo>
                <a:lnTo>
                  <a:pt x="11470436" y="1638300"/>
                </a:lnTo>
                <a:lnTo>
                  <a:pt x="11470436" y="863600"/>
                </a:lnTo>
                <a:close/>
              </a:path>
              <a:path extrusionOk="0" h="5029200" w="14795500">
                <a:moveTo>
                  <a:pt x="12357379" y="863600"/>
                </a:moveTo>
                <a:lnTo>
                  <a:pt x="12348819" y="863600"/>
                </a:lnTo>
                <a:lnTo>
                  <a:pt x="12348819" y="1638300"/>
                </a:lnTo>
                <a:lnTo>
                  <a:pt x="12335963" y="1651000"/>
                </a:lnTo>
                <a:lnTo>
                  <a:pt x="12369994" y="1651000"/>
                </a:lnTo>
                <a:lnTo>
                  <a:pt x="12357379" y="1638300"/>
                </a:lnTo>
                <a:lnTo>
                  <a:pt x="12357379" y="863600"/>
                </a:lnTo>
                <a:close/>
              </a:path>
              <a:path extrusionOk="0" h="5029200" w="14795500">
                <a:moveTo>
                  <a:pt x="13244283" y="863600"/>
                </a:moveTo>
                <a:lnTo>
                  <a:pt x="13235723" y="863600"/>
                </a:lnTo>
                <a:lnTo>
                  <a:pt x="13235723" y="1638300"/>
                </a:lnTo>
                <a:lnTo>
                  <a:pt x="13222757" y="1651000"/>
                </a:lnTo>
                <a:lnTo>
                  <a:pt x="13256808" y="1651000"/>
                </a:lnTo>
                <a:lnTo>
                  <a:pt x="13244283" y="1638300"/>
                </a:lnTo>
                <a:lnTo>
                  <a:pt x="13244283" y="863600"/>
                </a:lnTo>
                <a:close/>
              </a:path>
              <a:path extrusionOk="0" h="5029200" w="14795500">
                <a:moveTo>
                  <a:pt x="14131226" y="863600"/>
                </a:moveTo>
                <a:lnTo>
                  <a:pt x="14122653" y="863600"/>
                </a:lnTo>
                <a:lnTo>
                  <a:pt x="14122653" y="1638300"/>
                </a:lnTo>
                <a:lnTo>
                  <a:pt x="14109577" y="1651000"/>
                </a:lnTo>
                <a:lnTo>
                  <a:pt x="14143653" y="1651000"/>
                </a:lnTo>
                <a:lnTo>
                  <a:pt x="14131226" y="1638300"/>
                </a:lnTo>
                <a:lnTo>
                  <a:pt x="14131226" y="863600"/>
                </a:lnTo>
                <a:close/>
              </a:path>
              <a:path extrusionOk="0" h="5029200" w="14795500">
                <a:moveTo>
                  <a:pt x="862494" y="825500"/>
                </a:moveTo>
                <a:lnTo>
                  <a:pt x="785215" y="825500"/>
                </a:lnTo>
                <a:lnTo>
                  <a:pt x="788733" y="838200"/>
                </a:lnTo>
                <a:lnTo>
                  <a:pt x="795972" y="850900"/>
                </a:lnTo>
                <a:lnTo>
                  <a:pt x="806182" y="863600"/>
                </a:lnTo>
                <a:lnTo>
                  <a:pt x="840295" y="863600"/>
                </a:lnTo>
                <a:lnTo>
                  <a:pt x="851109" y="850900"/>
                </a:lnTo>
                <a:lnTo>
                  <a:pt x="858789" y="838200"/>
                </a:lnTo>
                <a:lnTo>
                  <a:pt x="862494" y="825500"/>
                </a:lnTo>
                <a:close/>
              </a:path>
              <a:path extrusionOk="0" h="5029200" w="14795500">
                <a:moveTo>
                  <a:pt x="1749170" y="825500"/>
                </a:moveTo>
                <a:lnTo>
                  <a:pt x="1671764" y="825500"/>
                </a:lnTo>
                <a:lnTo>
                  <a:pt x="1675194" y="838200"/>
                </a:lnTo>
                <a:lnTo>
                  <a:pt x="1682500" y="850900"/>
                </a:lnTo>
                <a:lnTo>
                  <a:pt x="1692889" y="863600"/>
                </a:lnTo>
                <a:lnTo>
                  <a:pt x="1727264" y="863600"/>
                </a:lnTo>
                <a:lnTo>
                  <a:pt x="1738048" y="850900"/>
                </a:lnTo>
                <a:lnTo>
                  <a:pt x="1745637" y="838200"/>
                </a:lnTo>
                <a:lnTo>
                  <a:pt x="1749170" y="825500"/>
                </a:lnTo>
                <a:close/>
              </a:path>
              <a:path extrusionOk="0" h="5029200" w="14795500">
                <a:moveTo>
                  <a:pt x="2635846" y="825500"/>
                </a:moveTo>
                <a:lnTo>
                  <a:pt x="2558325" y="825500"/>
                </a:lnTo>
                <a:lnTo>
                  <a:pt x="2561672" y="838200"/>
                </a:lnTo>
                <a:lnTo>
                  <a:pt x="2569044" y="850900"/>
                </a:lnTo>
                <a:lnTo>
                  <a:pt x="2579606" y="863600"/>
                </a:lnTo>
                <a:lnTo>
                  <a:pt x="2614213" y="863600"/>
                </a:lnTo>
                <a:lnTo>
                  <a:pt x="2624954" y="850900"/>
                </a:lnTo>
                <a:lnTo>
                  <a:pt x="2632455" y="838200"/>
                </a:lnTo>
                <a:lnTo>
                  <a:pt x="2635846" y="825500"/>
                </a:lnTo>
                <a:close/>
              </a:path>
              <a:path extrusionOk="0" h="5029200" w="14795500">
                <a:moveTo>
                  <a:pt x="3522509" y="825500"/>
                </a:moveTo>
                <a:lnTo>
                  <a:pt x="3444900" y="825500"/>
                </a:lnTo>
                <a:lnTo>
                  <a:pt x="3448171" y="838200"/>
                </a:lnTo>
                <a:lnTo>
                  <a:pt x="3455596" y="850900"/>
                </a:lnTo>
                <a:lnTo>
                  <a:pt x="3466302" y="863600"/>
                </a:lnTo>
                <a:lnTo>
                  <a:pt x="3501110" y="863600"/>
                </a:lnTo>
                <a:lnTo>
                  <a:pt x="3511822" y="850900"/>
                </a:lnTo>
                <a:lnTo>
                  <a:pt x="3519248" y="838200"/>
                </a:lnTo>
                <a:lnTo>
                  <a:pt x="3522509" y="825500"/>
                </a:lnTo>
                <a:close/>
              </a:path>
              <a:path extrusionOk="0" h="5029200" w="14795500">
                <a:moveTo>
                  <a:pt x="4409160" y="825500"/>
                </a:moveTo>
                <a:lnTo>
                  <a:pt x="4331474" y="825500"/>
                </a:lnTo>
                <a:lnTo>
                  <a:pt x="4334694" y="838200"/>
                </a:lnTo>
                <a:lnTo>
                  <a:pt x="4342189" y="850900"/>
                </a:lnTo>
                <a:lnTo>
                  <a:pt x="4353052" y="863600"/>
                </a:lnTo>
                <a:lnTo>
                  <a:pt x="4388021" y="863600"/>
                </a:lnTo>
                <a:lnTo>
                  <a:pt x="4398676" y="850900"/>
                </a:lnTo>
                <a:lnTo>
                  <a:pt x="4406016" y="838200"/>
                </a:lnTo>
                <a:lnTo>
                  <a:pt x="4409160" y="825500"/>
                </a:lnTo>
                <a:close/>
              </a:path>
              <a:path extrusionOk="0" h="5029200" w="14795500">
                <a:moveTo>
                  <a:pt x="5295798" y="825500"/>
                </a:moveTo>
                <a:lnTo>
                  <a:pt x="5218061" y="825500"/>
                </a:lnTo>
                <a:lnTo>
                  <a:pt x="5221239" y="838200"/>
                </a:lnTo>
                <a:lnTo>
                  <a:pt x="5228807" y="850900"/>
                </a:lnTo>
                <a:lnTo>
                  <a:pt x="5239815" y="863600"/>
                </a:lnTo>
                <a:lnTo>
                  <a:pt x="5274922" y="863600"/>
                </a:lnTo>
                <a:lnTo>
                  <a:pt x="5285506" y="850900"/>
                </a:lnTo>
                <a:lnTo>
                  <a:pt x="5292758" y="838200"/>
                </a:lnTo>
                <a:lnTo>
                  <a:pt x="5295798" y="825500"/>
                </a:lnTo>
                <a:close/>
              </a:path>
              <a:path extrusionOk="0" h="5029200" w="14795500">
                <a:moveTo>
                  <a:pt x="6182448" y="825500"/>
                </a:moveTo>
                <a:lnTo>
                  <a:pt x="6104661" y="825500"/>
                </a:lnTo>
                <a:lnTo>
                  <a:pt x="6107817" y="838200"/>
                </a:lnTo>
                <a:lnTo>
                  <a:pt x="6115456" y="850900"/>
                </a:lnTo>
                <a:lnTo>
                  <a:pt x="6126599" y="863600"/>
                </a:lnTo>
                <a:lnTo>
                  <a:pt x="6161797" y="863600"/>
                </a:lnTo>
                <a:lnTo>
                  <a:pt x="6172299" y="850900"/>
                </a:lnTo>
                <a:lnTo>
                  <a:pt x="6179474" y="838200"/>
                </a:lnTo>
                <a:lnTo>
                  <a:pt x="6182448" y="825500"/>
                </a:lnTo>
                <a:close/>
              </a:path>
              <a:path extrusionOk="0" h="5029200" w="14795500">
                <a:moveTo>
                  <a:pt x="7069073" y="825500"/>
                </a:moveTo>
                <a:lnTo>
                  <a:pt x="6991260" y="825500"/>
                </a:lnTo>
                <a:lnTo>
                  <a:pt x="6994416" y="838200"/>
                </a:lnTo>
                <a:lnTo>
                  <a:pt x="7002116" y="850900"/>
                </a:lnTo>
                <a:lnTo>
                  <a:pt x="7013363" y="863600"/>
                </a:lnTo>
                <a:lnTo>
                  <a:pt x="7048619" y="863600"/>
                </a:lnTo>
                <a:lnTo>
                  <a:pt x="7059048" y="850900"/>
                </a:lnTo>
                <a:lnTo>
                  <a:pt x="7066155" y="838200"/>
                </a:lnTo>
                <a:lnTo>
                  <a:pt x="7069073" y="825500"/>
                </a:lnTo>
                <a:close/>
              </a:path>
              <a:path extrusionOk="0" h="5029200" w="14795500">
                <a:moveTo>
                  <a:pt x="7958594" y="825500"/>
                </a:moveTo>
                <a:lnTo>
                  <a:pt x="7880768" y="825500"/>
                </a:lnTo>
                <a:lnTo>
                  <a:pt x="7883674" y="838200"/>
                </a:lnTo>
                <a:lnTo>
                  <a:pt x="7890781" y="850900"/>
                </a:lnTo>
                <a:lnTo>
                  <a:pt x="7901219" y="863600"/>
                </a:lnTo>
                <a:lnTo>
                  <a:pt x="7936500" y="863600"/>
                </a:lnTo>
                <a:lnTo>
                  <a:pt x="7947753" y="850900"/>
                </a:lnTo>
                <a:lnTo>
                  <a:pt x="7955450" y="838200"/>
                </a:lnTo>
                <a:lnTo>
                  <a:pt x="7958594" y="825500"/>
                </a:lnTo>
                <a:close/>
              </a:path>
              <a:path extrusionOk="0" h="5029200" w="14795500">
                <a:moveTo>
                  <a:pt x="8845206" y="825500"/>
                </a:moveTo>
                <a:lnTo>
                  <a:pt x="8767393" y="825500"/>
                </a:lnTo>
                <a:lnTo>
                  <a:pt x="8770334" y="838200"/>
                </a:lnTo>
                <a:lnTo>
                  <a:pt x="8777518" y="850900"/>
                </a:lnTo>
                <a:lnTo>
                  <a:pt x="8788060" y="863600"/>
                </a:lnTo>
                <a:lnTo>
                  <a:pt x="8823312" y="863600"/>
                </a:lnTo>
                <a:lnTo>
                  <a:pt x="8834454" y="850900"/>
                </a:lnTo>
                <a:lnTo>
                  <a:pt x="8842079" y="838200"/>
                </a:lnTo>
                <a:lnTo>
                  <a:pt x="8845206" y="825500"/>
                </a:lnTo>
                <a:close/>
              </a:path>
              <a:path extrusionOk="0" h="5029200" w="14795500">
                <a:moveTo>
                  <a:pt x="9731806" y="825500"/>
                </a:moveTo>
                <a:lnTo>
                  <a:pt x="9654018" y="825500"/>
                </a:lnTo>
                <a:lnTo>
                  <a:pt x="9657021" y="838200"/>
                </a:lnTo>
                <a:lnTo>
                  <a:pt x="9664272" y="850900"/>
                </a:lnTo>
                <a:lnTo>
                  <a:pt x="9674884" y="863600"/>
                </a:lnTo>
                <a:lnTo>
                  <a:pt x="9710087" y="863600"/>
                </a:lnTo>
                <a:lnTo>
                  <a:pt x="9721120" y="850900"/>
                </a:lnTo>
                <a:lnTo>
                  <a:pt x="9728680" y="838200"/>
                </a:lnTo>
                <a:lnTo>
                  <a:pt x="9731806" y="825500"/>
                </a:lnTo>
                <a:close/>
              </a:path>
              <a:path extrusionOk="0" h="5029200" w="14795500">
                <a:moveTo>
                  <a:pt x="10618406" y="825500"/>
                </a:moveTo>
                <a:lnTo>
                  <a:pt x="10540669" y="825500"/>
                </a:lnTo>
                <a:lnTo>
                  <a:pt x="10543744" y="838200"/>
                </a:lnTo>
                <a:lnTo>
                  <a:pt x="10551075" y="850900"/>
                </a:lnTo>
                <a:lnTo>
                  <a:pt x="10561766" y="863600"/>
                </a:lnTo>
                <a:lnTo>
                  <a:pt x="10596874" y="863600"/>
                </a:lnTo>
                <a:lnTo>
                  <a:pt x="10607769" y="850900"/>
                </a:lnTo>
                <a:lnTo>
                  <a:pt x="10615254" y="838200"/>
                </a:lnTo>
                <a:lnTo>
                  <a:pt x="10618406" y="825500"/>
                </a:lnTo>
                <a:close/>
              </a:path>
              <a:path extrusionOk="0" h="5029200" w="14795500">
                <a:moveTo>
                  <a:pt x="11504993" y="825500"/>
                </a:moveTo>
                <a:lnTo>
                  <a:pt x="11427307" y="825500"/>
                </a:lnTo>
                <a:lnTo>
                  <a:pt x="11430479" y="838200"/>
                </a:lnTo>
                <a:lnTo>
                  <a:pt x="11437895" y="850900"/>
                </a:lnTo>
                <a:lnTo>
                  <a:pt x="11448659" y="863600"/>
                </a:lnTo>
                <a:lnTo>
                  <a:pt x="11483636" y="863600"/>
                </a:lnTo>
                <a:lnTo>
                  <a:pt x="11494391" y="850900"/>
                </a:lnTo>
                <a:lnTo>
                  <a:pt x="11501808" y="838200"/>
                </a:lnTo>
                <a:lnTo>
                  <a:pt x="11504993" y="825500"/>
                </a:lnTo>
                <a:close/>
              </a:path>
              <a:path extrusionOk="0" h="5029200" w="14795500">
                <a:moveTo>
                  <a:pt x="12391567" y="825500"/>
                </a:moveTo>
                <a:lnTo>
                  <a:pt x="12313957" y="825500"/>
                </a:lnTo>
                <a:lnTo>
                  <a:pt x="12317247" y="838200"/>
                </a:lnTo>
                <a:lnTo>
                  <a:pt x="12324749" y="850900"/>
                </a:lnTo>
                <a:lnTo>
                  <a:pt x="12335571" y="863600"/>
                </a:lnTo>
                <a:lnTo>
                  <a:pt x="12370380" y="863600"/>
                </a:lnTo>
                <a:lnTo>
                  <a:pt x="12380983" y="850900"/>
                </a:lnTo>
                <a:lnTo>
                  <a:pt x="12388331" y="838200"/>
                </a:lnTo>
                <a:lnTo>
                  <a:pt x="12391567" y="825500"/>
                </a:lnTo>
                <a:close/>
              </a:path>
              <a:path extrusionOk="0" h="5029200" w="14795500">
                <a:moveTo>
                  <a:pt x="13278129" y="825500"/>
                </a:moveTo>
                <a:lnTo>
                  <a:pt x="13200620" y="825500"/>
                </a:lnTo>
                <a:lnTo>
                  <a:pt x="13204041" y="838200"/>
                </a:lnTo>
                <a:lnTo>
                  <a:pt x="13211619" y="850900"/>
                </a:lnTo>
                <a:lnTo>
                  <a:pt x="13222473" y="863600"/>
                </a:lnTo>
                <a:lnTo>
                  <a:pt x="13257081" y="863600"/>
                </a:lnTo>
                <a:lnTo>
                  <a:pt x="13267535" y="850900"/>
                </a:lnTo>
                <a:lnTo>
                  <a:pt x="13274824" y="838200"/>
                </a:lnTo>
                <a:lnTo>
                  <a:pt x="13278129" y="825500"/>
                </a:lnTo>
                <a:close/>
              </a:path>
              <a:path extrusionOk="0" h="5029200" w="14795500">
                <a:moveTo>
                  <a:pt x="14164703" y="825500"/>
                </a:moveTo>
                <a:lnTo>
                  <a:pt x="14087284" y="825500"/>
                </a:lnTo>
                <a:lnTo>
                  <a:pt x="14090858" y="838200"/>
                </a:lnTo>
                <a:lnTo>
                  <a:pt x="14098525" y="850900"/>
                </a:lnTo>
                <a:lnTo>
                  <a:pt x="14109413" y="863600"/>
                </a:lnTo>
                <a:lnTo>
                  <a:pt x="14143793" y="863600"/>
                </a:lnTo>
                <a:lnTo>
                  <a:pt x="14154079" y="850900"/>
                </a:lnTo>
                <a:lnTo>
                  <a:pt x="14161308" y="838200"/>
                </a:lnTo>
                <a:lnTo>
                  <a:pt x="14164703" y="825500"/>
                </a:lnTo>
                <a:close/>
              </a:path>
              <a:path extrusionOk="0" h="5029200" w="14795500">
                <a:moveTo>
                  <a:pt x="840115" y="787400"/>
                </a:moveTo>
                <a:lnTo>
                  <a:pt x="806342" y="787400"/>
                </a:lnTo>
                <a:lnTo>
                  <a:pt x="796215" y="800100"/>
                </a:lnTo>
                <a:lnTo>
                  <a:pt x="788957" y="812800"/>
                </a:lnTo>
                <a:lnTo>
                  <a:pt x="785291" y="825500"/>
                </a:lnTo>
                <a:lnTo>
                  <a:pt x="862405" y="825500"/>
                </a:lnTo>
                <a:lnTo>
                  <a:pt x="858530" y="812800"/>
                </a:lnTo>
                <a:lnTo>
                  <a:pt x="850831" y="800100"/>
                </a:lnTo>
                <a:lnTo>
                  <a:pt x="840115" y="787400"/>
                </a:lnTo>
                <a:close/>
              </a:path>
              <a:path extrusionOk="0" h="5029200" w="14795500">
                <a:moveTo>
                  <a:pt x="1726820" y="787400"/>
                </a:moveTo>
                <a:lnTo>
                  <a:pt x="1693312" y="787400"/>
                </a:lnTo>
                <a:lnTo>
                  <a:pt x="1683148" y="800100"/>
                </a:lnTo>
                <a:lnTo>
                  <a:pt x="1675791" y="812800"/>
                </a:lnTo>
                <a:lnTo>
                  <a:pt x="1671954" y="825500"/>
                </a:lnTo>
                <a:lnTo>
                  <a:pt x="1748967" y="825500"/>
                </a:lnTo>
                <a:lnTo>
                  <a:pt x="1744999" y="812800"/>
                </a:lnTo>
                <a:lnTo>
                  <a:pt x="1737361" y="800100"/>
                </a:lnTo>
                <a:lnTo>
                  <a:pt x="1726820" y="787400"/>
                </a:lnTo>
                <a:close/>
              </a:path>
              <a:path extrusionOk="0" h="5029200" w="14795500">
                <a:moveTo>
                  <a:pt x="2613542" y="787400"/>
                </a:moveTo>
                <a:lnTo>
                  <a:pt x="2580260" y="787400"/>
                </a:lnTo>
                <a:lnTo>
                  <a:pt x="2570050" y="800100"/>
                </a:lnTo>
                <a:lnTo>
                  <a:pt x="2562608" y="812800"/>
                </a:lnTo>
                <a:lnTo>
                  <a:pt x="2558643" y="825500"/>
                </a:lnTo>
                <a:lnTo>
                  <a:pt x="2635529" y="825500"/>
                </a:lnTo>
                <a:lnTo>
                  <a:pt x="2631494" y="812800"/>
                </a:lnTo>
                <a:lnTo>
                  <a:pt x="2623919" y="800100"/>
                </a:lnTo>
                <a:lnTo>
                  <a:pt x="2613542" y="787400"/>
                </a:lnTo>
                <a:close/>
              </a:path>
              <a:path extrusionOk="0" h="5029200" w="14795500">
                <a:moveTo>
                  <a:pt x="3500247" y="787400"/>
                </a:moveTo>
                <a:lnTo>
                  <a:pt x="3467151" y="787400"/>
                </a:lnTo>
                <a:lnTo>
                  <a:pt x="3456903" y="800100"/>
                </a:lnTo>
                <a:lnTo>
                  <a:pt x="3449380" y="812800"/>
                </a:lnTo>
                <a:lnTo>
                  <a:pt x="3445293" y="825500"/>
                </a:lnTo>
                <a:lnTo>
                  <a:pt x="3522103" y="825500"/>
                </a:lnTo>
                <a:lnTo>
                  <a:pt x="3518005" y="812800"/>
                </a:lnTo>
                <a:lnTo>
                  <a:pt x="3510485" y="800100"/>
                </a:lnTo>
                <a:lnTo>
                  <a:pt x="3500247" y="787400"/>
                </a:lnTo>
                <a:close/>
              </a:path>
              <a:path extrusionOk="0" h="5029200" w="14795500">
                <a:moveTo>
                  <a:pt x="4387005" y="787400"/>
                </a:moveTo>
                <a:lnTo>
                  <a:pt x="4354066" y="787400"/>
                </a:lnTo>
                <a:lnTo>
                  <a:pt x="4343755" y="800100"/>
                </a:lnTo>
                <a:lnTo>
                  <a:pt x="4336148" y="812800"/>
                </a:lnTo>
                <a:lnTo>
                  <a:pt x="4331956" y="825500"/>
                </a:lnTo>
                <a:lnTo>
                  <a:pt x="4408690" y="825500"/>
                </a:lnTo>
                <a:lnTo>
                  <a:pt x="4404562" y="812800"/>
                </a:lnTo>
                <a:lnTo>
                  <a:pt x="4397107" y="800100"/>
                </a:lnTo>
                <a:lnTo>
                  <a:pt x="4387005" y="787400"/>
                </a:lnTo>
                <a:close/>
              </a:path>
              <a:path extrusionOk="0" h="5029200" w="14795500">
                <a:moveTo>
                  <a:pt x="5273779" y="787400"/>
                </a:moveTo>
                <a:lnTo>
                  <a:pt x="5240958" y="787400"/>
                </a:lnTo>
                <a:lnTo>
                  <a:pt x="5230573" y="800100"/>
                </a:lnTo>
                <a:lnTo>
                  <a:pt x="5222880" y="812800"/>
                </a:lnTo>
                <a:lnTo>
                  <a:pt x="5218594" y="825500"/>
                </a:lnTo>
                <a:lnTo>
                  <a:pt x="5295264" y="825500"/>
                </a:lnTo>
                <a:lnTo>
                  <a:pt x="5291131" y="812800"/>
                </a:lnTo>
                <a:lnTo>
                  <a:pt x="5283748" y="800100"/>
                </a:lnTo>
                <a:lnTo>
                  <a:pt x="5273779" y="787400"/>
                </a:lnTo>
                <a:close/>
              </a:path>
              <a:path extrusionOk="0" h="5029200" w="14795500">
                <a:moveTo>
                  <a:pt x="6160581" y="787400"/>
                </a:moveTo>
                <a:lnTo>
                  <a:pt x="6127838" y="787400"/>
                </a:lnTo>
                <a:lnTo>
                  <a:pt x="6117370" y="800100"/>
                </a:lnTo>
                <a:lnTo>
                  <a:pt x="6109592" y="812800"/>
                </a:lnTo>
                <a:lnTo>
                  <a:pt x="6105232" y="825500"/>
                </a:lnTo>
                <a:lnTo>
                  <a:pt x="6181864" y="825500"/>
                </a:lnTo>
                <a:lnTo>
                  <a:pt x="6177735" y="812800"/>
                </a:lnTo>
                <a:lnTo>
                  <a:pt x="6170426" y="800100"/>
                </a:lnTo>
                <a:lnTo>
                  <a:pt x="6160581" y="787400"/>
                </a:lnTo>
                <a:close/>
              </a:path>
              <a:path extrusionOk="0" h="5029200" w="14795500">
                <a:moveTo>
                  <a:pt x="7047348" y="787400"/>
                </a:moveTo>
                <a:lnTo>
                  <a:pt x="7014667" y="787400"/>
                </a:lnTo>
                <a:lnTo>
                  <a:pt x="7004128" y="800100"/>
                </a:lnTo>
                <a:lnTo>
                  <a:pt x="6996281" y="812800"/>
                </a:lnTo>
                <a:lnTo>
                  <a:pt x="6991857" y="825500"/>
                </a:lnTo>
                <a:lnTo>
                  <a:pt x="7068464" y="825500"/>
                </a:lnTo>
                <a:lnTo>
                  <a:pt x="7064345" y="812800"/>
                </a:lnTo>
                <a:lnTo>
                  <a:pt x="7057095" y="800100"/>
                </a:lnTo>
                <a:lnTo>
                  <a:pt x="7047348" y="787400"/>
                </a:lnTo>
                <a:close/>
              </a:path>
              <a:path extrusionOk="0" h="5029200" w="14795500">
                <a:moveTo>
                  <a:pt x="7935178" y="787400"/>
                </a:moveTo>
                <a:lnTo>
                  <a:pt x="7902507" y="787400"/>
                </a:lnTo>
                <a:lnTo>
                  <a:pt x="7892763" y="800100"/>
                </a:lnTo>
                <a:lnTo>
                  <a:pt x="7885515" y="812800"/>
                </a:lnTo>
                <a:lnTo>
                  <a:pt x="7881391" y="825500"/>
                </a:lnTo>
                <a:lnTo>
                  <a:pt x="7957984" y="825500"/>
                </a:lnTo>
                <a:lnTo>
                  <a:pt x="7953555" y="812800"/>
                </a:lnTo>
                <a:lnTo>
                  <a:pt x="7945710" y="800100"/>
                </a:lnTo>
                <a:lnTo>
                  <a:pt x="7935178" y="787400"/>
                </a:lnTo>
                <a:close/>
              </a:path>
              <a:path extrusionOk="0" h="5029200" w="14795500">
                <a:moveTo>
                  <a:pt x="8822015" y="787400"/>
                </a:moveTo>
                <a:lnTo>
                  <a:pt x="8789336" y="787400"/>
                </a:lnTo>
                <a:lnTo>
                  <a:pt x="8779485" y="800100"/>
                </a:lnTo>
                <a:lnTo>
                  <a:pt x="8772161" y="812800"/>
                </a:lnTo>
                <a:lnTo>
                  <a:pt x="8768003" y="825500"/>
                </a:lnTo>
                <a:lnTo>
                  <a:pt x="8844609" y="825500"/>
                </a:lnTo>
                <a:lnTo>
                  <a:pt x="8840221" y="812800"/>
                </a:lnTo>
                <a:lnTo>
                  <a:pt x="8832451" y="800100"/>
                </a:lnTo>
                <a:lnTo>
                  <a:pt x="8822015" y="787400"/>
                </a:lnTo>
                <a:close/>
              </a:path>
              <a:path extrusionOk="0" h="5029200" w="14795500">
                <a:moveTo>
                  <a:pt x="9708848" y="787400"/>
                </a:moveTo>
                <a:lnTo>
                  <a:pt x="9676114" y="787400"/>
                </a:lnTo>
                <a:lnTo>
                  <a:pt x="9666164" y="800100"/>
                </a:lnTo>
                <a:lnTo>
                  <a:pt x="9658774" y="812800"/>
                </a:lnTo>
                <a:lnTo>
                  <a:pt x="9654603" y="825500"/>
                </a:lnTo>
                <a:lnTo>
                  <a:pt x="9731234" y="825500"/>
                </a:lnTo>
                <a:lnTo>
                  <a:pt x="9726904" y="812800"/>
                </a:lnTo>
                <a:lnTo>
                  <a:pt x="9719206" y="800100"/>
                </a:lnTo>
                <a:lnTo>
                  <a:pt x="9708848" y="787400"/>
                </a:lnTo>
                <a:close/>
              </a:path>
              <a:path extrusionOk="0" h="5029200" w="14795500">
                <a:moveTo>
                  <a:pt x="10595732" y="787400"/>
                </a:moveTo>
                <a:lnTo>
                  <a:pt x="10562910" y="787400"/>
                </a:lnTo>
                <a:lnTo>
                  <a:pt x="10552837" y="800100"/>
                </a:lnTo>
                <a:lnTo>
                  <a:pt x="10545376" y="812800"/>
                </a:lnTo>
                <a:lnTo>
                  <a:pt x="10541202" y="825500"/>
                </a:lnTo>
                <a:lnTo>
                  <a:pt x="10617872" y="825500"/>
                </a:lnTo>
                <a:lnTo>
                  <a:pt x="10613627" y="812800"/>
                </a:lnTo>
                <a:lnTo>
                  <a:pt x="10606012" y="800100"/>
                </a:lnTo>
                <a:lnTo>
                  <a:pt x="10595732" y="787400"/>
                </a:lnTo>
                <a:close/>
              </a:path>
              <a:path extrusionOk="0" h="5029200" w="14795500">
                <a:moveTo>
                  <a:pt x="11482623" y="787400"/>
                </a:moveTo>
                <a:lnTo>
                  <a:pt x="11449683" y="787400"/>
                </a:lnTo>
                <a:lnTo>
                  <a:pt x="11439473" y="800100"/>
                </a:lnTo>
                <a:lnTo>
                  <a:pt x="11431940" y="812800"/>
                </a:lnTo>
                <a:lnTo>
                  <a:pt x="11427777" y="825500"/>
                </a:lnTo>
                <a:lnTo>
                  <a:pt x="11504510" y="825500"/>
                </a:lnTo>
                <a:lnTo>
                  <a:pt x="11500359" y="812800"/>
                </a:lnTo>
                <a:lnTo>
                  <a:pt x="11492831" y="800100"/>
                </a:lnTo>
                <a:lnTo>
                  <a:pt x="11482623" y="787400"/>
                </a:lnTo>
                <a:close/>
              </a:path>
              <a:path extrusionOk="0" h="5029200" w="14795500">
                <a:moveTo>
                  <a:pt x="12369531" y="787400"/>
                </a:moveTo>
                <a:lnTo>
                  <a:pt x="12336445" y="787400"/>
                </a:lnTo>
                <a:lnTo>
                  <a:pt x="12326095" y="800100"/>
                </a:lnTo>
                <a:lnTo>
                  <a:pt x="12318494" y="812800"/>
                </a:lnTo>
                <a:lnTo>
                  <a:pt x="12314364" y="825500"/>
                </a:lnTo>
                <a:lnTo>
                  <a:pt x="12391173" y="825500"/>
                </a:lnTo>
                <a:lnTo>
                  <a:pt x="12387122" y="812800"/>
                </a:lnTo>
                <a:lnTo>
                  <a:pt x="12379677" y="800100"/>
                </a:lnTo>
                <a:lnTo>
                  <a:pt x="12369531" y="787400"/>
                </a:lnTo>
                <a:close/>
              </a:path>
              <a:path extrusionOk="0" h="5029200" w="14795500">
                <a:moveTo>
                  <a:pt x="13256428" y="787400"/>
                </a:moveTo>
                <a:lnTo>
                  <a:pt x="13223153" y="787400"/>
                </a:lnTo>
                <a:lnTo>
                  <a:pt x="13212666" y="800100"/>
                </a:lnTo>
                <a:lnTo>
                  <a:pt x="13205009" y="812800"/>
                </a:lnTo>
                <a:lnTo>
                  <a:pt x="13200925" y="825500"/>
                </a:lnTo>
                <a:lnTo>
                  <a:pt x="13277824" y="825500"/>
                </a:lnTo>
                <a:lnTo>
                  <a:pt x="13273894" y="812800"/>
                </a:lnTo>
                <a:lnTo>
                  <a:pt x="13266530" y="800100"/>
                </a:lnTo>
                <a:lnTo>
                  <a:pt x="13256428" y="787400"/>
                </a:lnTo>
                <a:close/>
              </a:path>
              <a:path extrusionOk="0" h="5029200" w="14795500">
                <a:moveTo>
                  <a:pt x="14143376" y="787400"/>
                </a:moveTo>
                <a:lnTo>
                  <a:pt x="14109865" y="787400"/>
                </a:lnTo>
                <a:lnTo>
                  <a:pt x="14099223" y="800100"/>
                </a:lnTo>
                <a:lnTo>
                  <a:pt x="14091508" y="812800"/>
                </a:lnTo>
                <a:lnTo>
                  <a:pt x="14087500" y="825500"/>
                </a:lnTo>
                <a:lnTo>
                  <a:pt x="14164500" y="825500"/>
                </a:lnTo>
                <a:lnTo>
                  <a:pt x="14160708" y="812800"/>
                </a:lnTo>
                <a:lnTo>
                  <a:pt x="14153435" y="800100"/>
                </a:lnTo>
                <a:lnTo>
                  <a:pt x="14143376" y="787400"/>
                </a:lnTo>
                <a:close/>
              </a:path>
              <a:path extrusionOk="0" h="5029200" w="14795500">
                <a:moveTo>
                  <a:pt x="827188" y="12700"/>
                </a:moveTo>
                <a:lnTo>
                  <a:pt x="818616" y="12700"/>
                </a:lnTo>
                <a:lnTo>
                  <a:pt x="818616" y="787400"/>
                </a:lnTo>
                <a:lnTo>
                  <a:pt x="827188" y="787400"/>
                </a:lnTo>
                <a:lnTo>
                  <a:pt x="827188" y="12700"/>
                </a:lnTo>
                <a:close/>
              </a:path>
              <a:path extrusionOk="0" h="5029200" w="14795500">
                <a:moveTo>
                  <a:pt x="1714144" y="12700"/>
                </a:moveTo>
                <a:lnTo>
                  <a:pt x="1705571" y="12700"/>
                </a:lnTo>
                <a:lnTo>
                  <a:pt x="1705571" y="787400"/>
                </a:lnTo>
                <a:lnTo>
                  <a:pt x="1714144" y="787400"/>
                </a:lnTo>
                <a:lnTo>
                  <a:pt x="1714144" y="12700"/>
                </a:lnTo>
                <a:close/>
              </a:path>
              <a:path extrusionOk="0" h="5029200" w="14795500">
                <a:moveTo>
                  <a:pt x="2601099" y="12700"/>
                </a:moveTo>
                <a:lnTo>
                  <a:pt x="2592526" y="12700"/>
                </a:lnTo>
                <a:lnTo>
                  <a:pt x="2592526" y="787400"/>
                </a:lnTo>
                <a:lnTo>
                  <a:pt x="2601099" y="787400"/>
                </a:lnTo>
                <a:lnTo>
                  <a:pt x="2601099" y="12700"/>
                </a:lnTo>
                <a:close/>
              </a:path>
              <a:path extrusionOk="0" h="5029200" w="14795500">
                <a:moveTo>
                  <a:pt x="3487991" y="12700"/>
                </a:moveTo>
                <a:lnTo>
                  <a:pt x="3479418" y="12700"/>
                </a:lnTo>
                <a:lnTo>
                  <a:pt x="3479418" y="787400"/>
                </a:lnTo>
                <a:lnTo>
                  <a:pt x="3487991" y="787400"/>
                </a:lnTo>
                <a:lnTo>
                  <a:pt x="3487991" y="12700"/>
                </a:lnTo>
                <a:close/>
              </a:path>
              <a:path extrusionOk="0" h="5029200" w="14795500">
                <a:moveTo>
                  <a:pt x="4374933" y="12700"/>
                </a:moveTo>
                <a:lnTo>
                  <a:pt x="4366373" y="12700"/>
                </a:lnTo>
                <a:lnTo>
                  <a:pt x="4366373" y="787400"/>
                </a:lnTo>
                <a:lnTo>
                  <a:pt x="4374933" y="787400"/>
                </a:lnTo>
                <a:lnTo>
                  <a:pt x="4374933" y="12700"/>
                </a:lnTo>
                <a:close/>
              </a:path>
              <a:path extrusionOk="0" h="5029200" w="14795500">
                <a:moveTo>
                  <a:pt x="5261889" y="12700"/>
                </a:moveTo>
                <a:lnTo>
                  <a:pt x="5253316" y="12700"/>
                </a:lnTo>
                <a:lnTo>
                  <a:pt x="5253316" y="787400"/>
                </a:lnTo>
                <a:lnTo>
                  <a:pt x="5261889" y="787400"/>
                </a:lnTo>
                <a:lnTo>
                  <a:pt x="5261889" y="12700"/>
                </a:lnTo>
                <a:close/>
              </a:path>
              <a:path extrusionOk="0" h="5029200" w="14795500">
                <a:moveTo>
                  <a:pt x="6148844" y="12700"/>
                </a:moveTo>
                <a:lnTo>
                  <a:pt x="6140271" y="12700"/>
                </a:lnTo>
                <a:lnTo>
                  <a:pt x="6140271" y="787400"/>
                </a:lnTo>
                <a:lnTo>
                  <a:pt x="6148844" y="787400"/>
                </a:lnTo>
                <a:lnTo>
                  <a:pt x="6148844" y="12700"/>
                </a:lnTo>
                <a:close/>
              </a:path>
              <a:path extrusionOk="0" h="5029200" w="14795500">
                <a:moveTo>
                  <a:pt x="7035736" y="12700"/>
                </a:moveTo>
                <a:lnTo>
                  <a:pt x="7027163" y="12700"/>
                </a:lnTo>
                <a:lnTo>
                  <a:pt x="7027163" y="787400"/>
                </a:lnTo>
                <a:lnTo>
                  <a:pt x="7035736" y="787400"/>
                </a:lnTo>
                <a:lnTo>
                  <a:pt x="7035736" y="12700"/>
                </a:lnTo>
                <a:close/>
              </a:path>
              <a:path extrusionOk="0" h="5029200" w="14795500">
                <a:moveTo>
                  <a:pt x="7922691" y="12700"/>
                </a:moveTo>
                <a:lnTo>
                  <a:pt x="7914118" y="12700"/>
                </a:lnTo>
                <a:lnTo>
                  <a:pt x="7914118" y="787400"/>
                </a:lnTo>
                <a:lnTo>
                  <a:pt x="7922691" y="787400"/>
                </a:lnTo>
                <a:lnTo>
                  <a:pt x="7922691" y="12700"/>
                </a:lnTo>
                <a:close/>
              </a:path>
              <a:path extrusionOk="0" h="5029200" w="14795500">
                <a:moveTo>
                  <a:pt x="8809634" y="12700"/>
                </a:moveTo>
                <a:lnTo>
                  <a:pt x="8801074" y="12700"/>
                </a:lnTo>
                <a:lnTo>
                  <a:pt x="8801074" y="787400"/>
                </a:lnTo>
                <a:lnTo>
                  <a:pt x="8809634" y="787400"/>
                </a:lnTo>
                <a:lnTo>
                  <a:pt x="8809634" y="12700"/>
                </a:lnTo>
                <a:close/>
              </a:path>
              <a:path extrusionOk="0" h="5029200" w="14795500">
                <a:moveTo>
                  <a:pt x="9696538" y="12700"/>
                </a:moveTo>
                <a:lnTo>
                  <a:pt x="9687966" y="12700"/>
                </a:lnTo>
                <a:lnTo>
                  <a:pt x="9687966" y="787400"/>
                </a:lnTo>
                <a:lnTo>
                  <a:pt x="9696538" y="787400"/>
                </a:lnTo>
                <a:lnTo>
                  <a:pt x="9696538" y="12700"/>
                </a:lnTo>
                <a:close/>
              </a:path>
              <a:path extrusionOk="0" h="5029200" w="14795500">
                <a:moveTo>
                  <a:pt x="10583493" y="12700"/>
                </a:moveTo>
                <a:lnTo>
                  <a:pt x="10574921" y="12700"/>
                </a:lnTo>
                <a:lnTo>
                  <a:pt x="10574921" y="787400"/>
                </a:lnTo>
                <a:lnTo>
                  <a:pt x="10583493" y="787400"/>
                </a:lnTo>
                <a:lnTo>
                  <a:pt x="10583493" y="12700"/>
                </a:lnTo>
                <a:close/>
              </a:path>
              <a:path extrusionOk="0" h="5029200" w="14795500">
                <a:moveTo>
                  <a:pt x="11470436" y="12700"/>
                </a:moveTo>
                <a:lnTo>
                  <a:pt x="11461876" y="12700"/>
                </a:lnTo>
                <a:lnTo>
                  <a:pt x="11461876" y="787400"/>
                </a:lnTo>
                <a:lnTo>
                  <a:pt x="11470436" y="787400"/>
                </a:lnTo>
                <a:lnTo>
                  <a:pt x="11470436" y="12700"/>
                </a:lnTo>
                <a:close/>
              </a:path>
              <a:path extrusionOk="0" h="5029200" w="14795500">
                <a:moveTo>
                  <a:pt x="12357379" y="12700"/>
                </a:moveTo>
                <a:lnTo>
                  <a:pt x="12348819" y="12700"/>
                </a:lnTo>
                <a:lnTo>
                  <a:pt x="12348819" y="787400"/>
                </a:lnTo>
                <a:lnTo>
                  <a:pt x="12357379" y="787400"/>
                </a:lnTo>
                <a:lnTo>
                  <a:pt x="12357379" y="12700"/>
                </a:lnTo>
                <a:close/>
              </a:path>
              <a:path extrusionOk="0" h="5029200" w="14795500">
                <a:moveTo>
                  <a:pt x="13244283" y="12700"/>
                </a:moveTo>
                <a:lnTo>
                  <a:pt x="13235723" y="12700"/>
                </a:lnTo>
                <a:lnTo>
                  <a:pt x="13235723" y="787400"/>
                </a:lnTo>
                <a:lnTo>
                  <a:pt x="13244283" y="787400"/>
                </a:lnTo>
                <a:lnTo>
                  <a:pt x="13244283" y="12700"/>
                </a:lnTo>
                <a:close/>
              </a:path>
              <a:path extrusionOk="0" h="5029200" w="14795500">
                <a:moveTo>
                  <a:pt x="14131226" y="12700"/>
                </a:moveTo>
                <a:lnTo>
                  <a:pt x="14122653" y="12700"/>
                </a:lnTo>
                <a:lnTo>
                  <a:pt x="14122653" y="787400"/>
                </a:lnTo>
                <a:lnTo>
                  <a:pt x="14131226" y="787400"/>
                </a:lnTo>
                <a:lnTo>
                  <a:pt x="14131226" y="12700"/>
                </a:lnTo>
                <a:close/>
              </a:path>
              <a:path extrusionOk="0" h="5029200" w="14795500">
                <a:moveTo>
                  <a:pt x="851396" y="0"/>
                </a:moveTo>
                <a:lnTo>
                  <a:pt x="795718" y="0"/>
                </a:lnTo>
                <a:lnTo>
                  <a:pt x="806021" y="12700"/>
                </a:lnTo>
                <a:lnTo>
                  <a:pt x="840479" y="12700"/>
                </a:lnTo>
                <a:lnTo>
                  <a:pt x="851396" y="0"/>
                </a:lnTo>
                <a:close/>
              </a:path>
              <a:path extrusionOk="0" h="5029200" w="14795500">
                <a:moveTo>
                  <a:pt x="1738528" y="0"/>
                </a:moveTo>
                <a:lnTo>
                  <a:pt x="1682041" y="0"/>
                </a:lnTo>
                <a:lnTo>
                  <a:pt x="1692596" y="12700"/>
                </a:lnTo>
                <a:lnTo>
                  <a:pt x="1727571" y="12700"/>
                </a:lnTo>
                <a:lnTo>
                  <a:pt x="1738528" y="0"/>
                </a:lnTo>
                <a:close/>
              </a:path>
              <a:path extrusionOk="0" h="5029200" w="14795500">
                <a:moveTo>
                  <a:pt x="2625610" y="0"/>
                </a:moveTo>
                <a:lnTo>
                  <a:pt x="2568412" y="0"/>
                </a:lnTo>
                <a:lnTo>
                  <a:pt x="2579207" y="12700"/>
                </a:lnTo>
                <a:lnTo>
                  <a:pt x="2614628" y="12700"/>
                </a:lnTo>
                <a:lnTo>
                  <a:pt x="2625610" y="0"/>
                </a:lnTo>
                <a:close/>
              </a:path>
              <a:path extrusionOk="0" h="5029200" w="14795500">
                <a:moveTo>
                  <a:pt x="3512632" y="0"/>
                </a:moveTo>
                <a:lnTo>
                  <a:pt x="3454791" y="0"/>
                </a:lnTo>
                <a:lnTo>
                  <a:pt x="3465797" y="12700"/>
                </a:lnTo>
                <a:lnTo>
                  <a:pt x="3501621" y="12700"/>
                </a:lnTo>
                <a:lnTo>
                  <a:pt x="3512632" y="0"/>
                </a:lnTo>
                <a:close/>
              </a:path>
              <a:path extrusionOk="0" h="5029200" w="14795500">
                <a:moveTo>
                  <a:pt x="4399411" y="0"/>
                </a:moveTo>
                <a:lnTo>
                  <a:pt x="4341440" y="0"/>
                </a:lnTo>
                <a:lnTo>
                  <a:pt x="4352584" y="12700"/>
                </a:lnTo>
                <a:lnTo>
                  <a:pt x="4388484" y="12700"/>
                </a:lnTo>
                <a:lnTo>
                  <a:pt x="4399411" y="0"/>
                </a:lnTo>
                <a:close/>
              </a:path>
              <a:path extrusionOk="0" h="5029200" w="14795500">
                <a:moveTo>
                  <a:pt x="5286139" y="0"/>
                </a:moveTo>
                <a:lnTo>
                  <a:pt x="5228154" y="0"/>
                </a:lnTo>
                <a:lnTo>
                  <a:pt x="5239409" y="12700"/>
                </a:lnTo>
                <a:lnTo>
                  <a:pt x="5275318" y="12700"/>
                </a:lnTo>
                <a:lnTo>
                  <a:pt x="5286139" y="0"/>
                </a:lnTo>
                <a:close/>
              </a:path>
              <a:path extrusionOk="0" h="5029200" w="14795500">
                <a:moveTo>
                  <a:pt x="6172855" y="0"/>
                </a:moveTo>
                <a:lnTo>
                  <a:pt x="6114882" y="0"/>
                </a:lnTo>
                <a:lnTo>
                  <a:pt x="6126243" y="12700"/>
                </a:lnTo>
                <a:lnTo>
                  <a:pt x="6162148" y="12700"/>
                </a:lnTo>
                <a:lnTo>
                  <a:pt x="6172855" y="0"/>
                </a:lnTo>
                <a:close/>
              </a:path>
              <a:path extrusionOk="0" h="5029200" w="14795500">
                <a:moveTo>
                  <a:pt x="7059561" y="0"/>
                </a:moveTo>
                <a:lnTo>
                  <a:pt x="7001582" y="0"/>
                </a:lnTo>
                <a:lnTo>
                  <a:pt x="7013032" y="12700"/>
                </a:lnTo>
                <a:lnTo>
                  <a:pt x="7048939" y="12700"/>
                </a:lnTo>
                <a:lnTo>
                  <a:pt x="7059561" y="0"/>
                </a:lnTo>
                <a:close/>
              </a:path>
              <a:path extrusionOk="0" h="5029200" w="14795500">
                <a:moveTo>
                  <a:pt x="7948266" y="0"/>
                </a:moveTo>
                <a:lnTo>
                  <a:pt x="7890282" y="0"/>
                </a:lnTo>
                <a:lnTo>
                  <a:pt x="7900908" y="12700"/>
                </a:lnTo>
                <a:lnTo>
                  <a:pt x="7936820" y="12700"/>
                </a:lnTo>
                <a:lnTo>
                  <a:pt x="7948266" y="0"/>
                </a:lnTo>
                <a:close/>
              </a:path>
              <a:path extrusionOk="0" h="5029200" w="14795500">
                <a:moveTo>
                  <a:pt x="8834981" y="0"/>
                </a:moveTo>
                <a:lnTo>
                  <a:pt x="8777010" y="0"/>
                </a:lnTo>
                <a:lnTo>
                  <a:pt x="8787742" y="12700"/>
                </a:lnTo>
                <a:lnTo>
                  <a:pt x="8823641" y="12700"/>
                </a:lnTo>
                <a:lnTo>
                  <a:pt x="8834981" y="0"/>
                </a:lnTo>
                <a:close/>
              </a:path>
              <a:path extrusionOk="0" h="5029200" w="14795500">
                <a:moveTo>
                  <a:pt x="9721694" y="0"/>
                </a:moveTo>
                <a:lnTo>
                  <a:pt x="9663709" y="0"/>
                </a:lnTo>
                <a:lnTo>
                  <a:pt x="9674534" y="12700"/>
                </a:lnTo>
                <a:lnTo>
                  <a:pt x="9710443" y="12700"/>
                </a:lnTo>
                <a:lnTo>
                  <a:pt x="9721694" y="0"/>
                </a:lnTo>
                <a:close/>
              </a:path>
              <a:path extrusionOk="0" h="5029200" w="14795500">
                <a:moveTo>
                  <a:pt x="10608415" y="0"/>
                </a:moveTo>
                <a:lnTo>
                  <a:pt x="10550437" y="0"/>
                </a:lnTo>
                <a:lnTo>
                  <a:pt x="10561369" y="12700"/>
                </a:lnTo>
                <a:lnTo>
                  <a:pt x="10597275" y="12700"/>
                </a:lnTo>
                <a:lnTo>
                  <a:pt x="10608415" y="0"/>
                </a:lnTo>
                <a:close/>
              </a:path>
              <a:path extrusionOk="0" h="5029200" w="14795500">
                <a:moveTo>
                  <a:pt x="11495136" y="0"/>
                </a:moveTo>
                <a:lnTo>
                  <a:pt x="11437159" y="0"/>
                </a:lnTo>
                <a:lnTo>
                  <a:pt x="11448201" y="12700"/>
                </a:lnTo>
                <a:lnTo>
                  <a:pt x="11484102" y="12700"/>
                </a:lnTo>
                <a:lnTo>
                  <a:pt x="11495136" y="0"/>
                </a:lnTo>
                <a:close/>
              </a:path>
              <a:path extrusionOk="0" h="5029200" w="14795500">
                <a:moveTo>
                  <a:pt x="12381777" y="0"/>
                </a:moveTo>
                <a:lnTo>
                  <a:pt x="12323944" y="0"/>
                </a:lnTo>
                <a:lnTo>
                  <a:pt x="12335065" y="12700"/>
                </a:lnTo>
                <a:lnTo>
                  <a:pt x="12370878" y="12700"/>
                </a:lnTo>
                <a:lnTo>
                  <a:pt x="12381777" y="0"/>
                </a:lnTo>
                <a:close/>
              </a:path>
              <a:path extrusionOk="0" h="5029200" w="14795500">
                <a:moveTo>
                  <a:pt x="13268173" y="0"/>
                </a:moveTo>
                <a:lnTo>
                  <a:pt x="13210957" y="0"/>
                </a:lnTo>
                <a:lnTo>
                  <a:pt x="13222056" y="12700"/>
                </a:lnTo>
                <a:lnTo>
                  <a:pt x="13257486" y="12700"/>
                </a:lnTo>
                <a:lnTo>
                  <a:pt x="13268173" y="0"/>
                </a:lnTo>
                <a:close/>
              </a:path>
              <a:path extrusionOk="0" h="5029200" w="14795500">
                <a:moveTo>
                  <a:pt x="14154540" y="0"/>
                </a:moveTo>
                <a:lnTo>
                  <a:pt x="14098047" y="0"/>
                </a:lnTo>
                <a:lnTo>
                  <a:pt x="14109109" y="12700"/>
                </a:lnTo>
                <a:lnTo>
                  <a:pt x="14144086" y="12700"/>
                </a:lnTo>
                <a:lnTo>
                  <a:pt x="14154540" y="0"/>
                </a:lnTo>
                <a:close/>
              </a:path>
            </a:pathLst>
          </a:custGeom>
          <a:solidFill>
            <a:srgbClr val="E6E6E6">
              <a:alpha val="54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9"/>
          <p:cNvSpPr/>
          <p:nvPr/>
        </p:nvSpPr>
        <p:spPr>
          <a:xfrm>
            <a:off x="2066877" y="1911366"/>
            <a:ext cx="1728788" cy="1557338"/>
          </a:xfrm>
          <a:custGeom>
            <a:rect b="b" l="l" r="r" t="t"/>
            <a:pathLst>
              <a:path extrusionOk="0" h="2768600" w="3073400">
                <a:moveTo>
                  <a:pt x="3073298" y="0"/>
                </a:moveTo>
                <a:lnTo>
                  <a:pt x="0" y="0"/>
                </a:lnTo>
                <a:lnTo>
                  <a:pt x="0" y="2768600"/>
                </a:lnTo>
                <a:lnTo>
                  <a:pt x="3073298" y="2768600"/>
                </a:lnTo>
                <a:lnTo>
                  <a:pt x="30732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89"/>
          <p:cNvSpPr/>
          <p:nvPr/>
        </p:nvSpPr>
        <p:spPr>
          <a:xfrm>
            <a:off x="5476241" y="1865222"/>
            <a:ext cx="1728788" cy="1557338"/>
          </a:xfrm>
          <a:custGeom>
            <a:rect b="b" l="l" r="r" t="t"/>
            <a:pathLst>
              <a:path extrusionOk="0" h="2768600" w="3073400">
                <a:moveTo>
                  <a:pt x="3073298" y="0"/>
                </a:moveTo>
                <a:lnTo>
                  <a:pt x="0" y="0"/>
                </a:lnTo>
                <a:lnTo>
                  <a:pt x="0" y="2768600"/>
                </a:lnTo>
                <a:lnTo>
                  <a:pt x="3073298" y="2768600"/>
                </a:lnTo>
                <a:lnTo>
                  <a:pt x="30732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9"/>
          <p:cNvSpPr txBox="1"/>
          <p:nvPr>
            <p:ph type="title"/>
          </p:nvPr>
        </p:nvSpPr>
        <p:spPr>
          <a:xfrm>
            <a:off x="561623" y="454168"/>
            <a:ext cx="8118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89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89"/>
          <p:cNvSpPr txBox="1"/>
          <p:nvPr>
            <p:ph idx="1" type="body"/>
          </p:nvPr>
        </p:nvSpPr>
        <p:spPr>
          <a:xfrm>
            <a:off x="2144789" y="2314997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B4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89"/>
          <p:cNvSpPr txBox="1"/>
          <p:nvPr>
            <p:ph idx="2" type="body"/>
          </p:nvPr>
        </p:nvSpPr>
        <p:spPr>
          <a:xfrm>
            <a:off x="2144789" y="2519247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89"/>
          <p:cNvSpPr txBox="1"/>
          <p:nvPr>
            <p:ph idx="3" type="body"/>
          </p:nvPr>
        </p:nvSpPr>
        <p:spPr>
          <a:xfrm>
            <a:off x="2144789" y="2761331"/>
            <a:ext cx="1572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83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89"/>
          <p:cNvSpPr txBox="1"/>
          <p:nvPr>
            <p:ph idx="4" type="body"/>
          </p:nvPr>
        </p:nvSpPr>
        <p:spPr>
          <a:xfrm>
            <a:off x="5554154" y="2263604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B4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89"/>
          <p:cNvSpPr txBox="1"/>
          <p:nvPr>
            <p:ph idx="5" type="body"/>
          </p:nvPr>
        </p:nvSpPr>
        <p:spPr>
          <a:xfrm>
            <a:off x="5554154" y="2445299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89"/>
          <p:cNvSpPr txBox="1"/>
          <p:nvPr>
            <p:ph idx="6" type="body"/>
          </p:nvPr>
        </p:nvSpPr>
        <p:spPr>
          <a:xfrm>
            <a:off x="5554154" y="2726363"/>
            <a:ext cx="1572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83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89"/>
          <p:cNvSpPr txBox="1"/>
          <p:nvPr/>
        </p:nvSpPr>
        <p:spPr>
          <a:xfrm>
            <a:off x="3278982" y="3814376"/>
            <a:ext cx="4768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Relentless focus on client success and driving positive business outcomes through the application of automation in proven &amp; creative ways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89"/>
          <p:cNvGrpSpPr/>
          <p:nvPr/>
        </p:nvGrpSpPr>
        <p:grpSpPr>
          <a:xfrm>
            <a:off x="1512739" y="3757613"/>
            <a:ext cx="1266180" cy="928688"/>
            <a:chOff x="2689313" y="6680200"/>
            <a:chExt cx="2250987" cy="1651000"/>
          </a:xfrm>
        </p:grpSpPr>
        <p:sp>
          <p:nvSpPr>
            <p:cNvPr id="364" name="Google Shape;364;p89"/>
            <p:cNvSpPr/>
            <p:nvPr/>
          </p:nvSpPr>
          <p:spPr>
            <a:xfrm>
              <a:off x="2689313" y="7247966"/>
              <a:ext cx="1739264" cy="588645"/>
            </a:xfrm>
            <a:custGeom>
              <a:rect b="b" l="l" r="r" t="t"/>
              <a:pathLst>
                <a:path extrusionOk="0" h="588645" w="1739264">
                  <a:moveTo>
                    <a:pt x="203669" y="392607"/>
                  </a:moveTo>
                  <a:lnTo>
                    <a:pt x="64681" y="392607"/>
                  </a:lnTo>
                  <a:lnTo>
                    <a:pt x="64681" y="388124"/>
                  </a:lnTo>
                  <a:lnTo>
                    <a:pt x="64681" y="161264"/>
                  </a:lnTo>
                  <a:lnTo>
                    <a:pt x="201129" y="161264"/>
                  </a:lnTo>
                  <a:lnTo>
                    <a:pt x="201129" y="96596"/>
                  </a:lnTo>
                  <a:lnTo>
                    <a:pt x="64681" y="96596"/>
                  </a:lnTo>
                  <a:lnTo>
                    <a:pt x="64681" y="40271"/>
                  </a:lnTo>
                  <a:lnTo>
                    <a:pt x="0" y="40271"/>
                  </a:lnTo>
                  <a:lnTo>
                    <a:pt x="0" y="388048"/>
                  </a:lnTo>
                  <a:lnTo>
                    <a:pt x="139" y="388061"/>
                  </a:lnTo>
                  <a:lnTo>
                    <a:pt x="64681" y="452577"/>
                  </a:lnTo>
                  <a:lnTo>
                    <a:pt x="203669" y="452577"/>
                  </a:lnTo>
                  <a:lnTo>
                    <a:pt x="203669" y="392607"/>
                  </a:lnTo>
                  <a:close/>
                </a:path>
                <a:path extrusionOk="0" h="588645" w="1739264">
                  <a:moveTo>
                    <a:pt x="599960" y="96100"/>
                  </a:moveTo>
                  <a:lnTo>
                    <a:pt x="540372" y="96100"/>
                  </a:lnTo>
                  <a:lnTo>
                    <a:pt x="540372" y="96494"/>
                  </a:lnTo>
                  <a:lnTo>
                    <a:pt x="540359" y="156095"/>
                  </a:lnTo>
                  <a:lnTo>
                    <a:pt x="540359" y="392988"/>
                  </a:lnTo>
                  <a:lnTo>
                    <a:pt x="318008" y="392988"/>
                  </a:lnTo>
                  <a:lnTo>
                    <a:pt x="318008" y="156095"/>
                  </a:lnTo>
                  <a:lnTo>
                    <a:pt x="540359" y="156095"/>
                  </a:lnTo>
                  <a:lnTo>
                    <a:pt x="540359" y="96494"/>
                  </a:lnTo>
                  <a:lnTo>
                    <a:pt x="309740" y="96494"/>
                  </a:lnTo>
                  <a:lnTo>
                    <a:pt x="258267" y="156057"/>
                  </a:lnTo>
                  <a:lnTo>
                    <a:pt x="258241" y="392328"/>
                  </a:lnTo>
                  <a:lnTo>
                    <a:pt x="317830" y="452488"/>
                  </a:lnTo>
                  <a:lnTo>
                    <a:pt x="318008" y="452666"/>
                  </a:lnTo>
                  <a:lnTo>
                    <a:pt x="540372" y="452577"/>
                  </a:lnTo>
                  <a:lnTo>
                    <a:pt x="540372" y="588479"/>
                  </a:lnTo>
                  <a:lnTo>
                    <a:pt x="599960" y="588479"/>
                  </a:lnTo>
                  <a:lnTo>
                    <a:pt x="599960" y="392988"/>
                  </a:lnTo>
                  <a:lnTo>
                    <a:pt x="599960" y="156095"/>
                  </a:lnTo>
                  <a:lnTo>
                    <a:pt x="599960" y="96100"/>
                  </a:lnTo>
                  <a:close/>
                </a:path>
                <a:path extrusionOk="0" h="588645" w="1739264">
                  <a:moveTo>
                    <a:pt x="992289" y="96100"/>
                  </a:moveTo>
                  <a:lnTo>
                    <a:pt x="932700" y="96100"/>
                  </a:lnTo>
                  <a:lnTo>
                    <a:pt x="932700" y="392188"/>
                  </a:lnTo>
                  <a:lnTo>
                    <a:pt x="710171" y="392188"/>
                  </a:lnTo>
                  <a:lnTo>
                    <a:pt x="710171" y="96672"/>
                  </a:lnTo>
                  <a:lnTo>
                    <a:pt x="650570" y="96672"/>
                  </a:lnTo>
                  <a:lnTo>
                    <a:pt x="650570" y="392938"/>
                  </a:lnTo>
                  <a:lnTo>
                    <a:pt x="651205" y="392938"/>
                  </a:lnTo>
                  <a:lnTo>
                    <a:pt x="702017" y="451777"/>
                  </a:lnTo>
                  <a:lnTo>
                    <a:pt x="932980" y="451777"/>
                  </a:lnTo>
                  <a:lnTo>
                    <a:pt x="992289" y="392925"/>
                  </a:lnTo>
                  <a:lnTo>
                    <a:pt x="992289" y="96100"/>
                  </a:lnTo>
                  <a:close/>
                </a:path>
                <a:path extrusionOk="0" h="588645" w="1739264">
                  <a:moveTo>
                    <a:pt x="1102868" y="96113"/>
                  </a:moveTo>
                  <a:lnTo>
                    <a:pt x="1038199" y="96113"/>
                  </a:lnTo>
                  <a:lnTo>
                    <a:pt x="1038199" y="452488"/>
                  </a:lnTo>
                  <a:lnTo>
                    <a:pt x="1102868" y="452488"/>
                  </a:lnTo>
                  <a:lnTo>
                    <a:pt x="1102868" y="96113"/>
                  </a:lnTo>
                  <a:close/>
                </a:path>
                <a:path extrusionOk="0" h="588645" w="1739264">
                  <a:moveTo>
                    <a:pt x="1350899" y="392925"/>
                  </a:moveTo>
                  <a:lnTo>
                    <a:pt x="1211910" y="392925"/>
                  </a:lnTo>
                  <a:lnTo>
                    <a:pt x="1211910" y="387108"/>
                  </a:lnTo>
                  <a:lnTo>
                    <a:pt x="1211910" y="0"/>
                  </a:lnTo>
                  <a:lnTo>
                    <a:pt x="1165999" y="0"/>
                  </a:lnTo>
                  <a:lnTo>
                    <a:pt x="1165999" y="387108"/>
                  </a:lnTo>
                  <a:lnTo>
                    <a:pt x="1156271" y="387096"/>
                  </a:lnTo>
                  <a:lnTo>
                    <a:pt x="1149946" y="387019"/>
                  </a:lnTo>
                  <a:lnTo>
                    <a:pt x="1165999" y="387108"/>
                  </a:lnTo>
                  <a:lnTo>
                    <a:pt x="1165999" y="0"/>
                  </a:lnTo>
                  <a:lnTo>
                    <a:pt x="1147241" y="0"/>
                  </a:lnTo>
                  <a:lnTo>
                    <a:pt x="1147241" y="386994"/>
                  </a:lnTo>
                  <a:lnTo>
                    <a:pt x="1211910" y="451561"/>
                  </a:lnTo>
                  <a:lnTo>
                    <a:pt x="1350899" y="451561"/>
                  </a:lnTo>
                  <a:lnTo>
                    <a:pt x="1350899" y="392925"/>
                  </a:lnTo>
                  <a:close/>
                </a:path>
                <a:path extrusionOk="0" h="588645" w="1739264">
                  <a:moveTo>
                    <a:pt x="1643278" y="392353"/>
                  </a:moveTo>
                  <a:lnTo>
                    <a:pt x="1456664" y="392353"/>
                  </a:lnTo>
                  <a:lnTo>
                    <a:pt x="1456664" y="157695"/>
                  </a:lnTo>
                  <a:lnTo>
                    <a:pt x="1397076" y="157695"/>
                  </a:lnTo>
                  <a:lnTo>
                    <a:pt x="1397076" y="395173"/>
                  </a:lnTo>
                  <a:lnTo>
                    <a:pt x="1456664" y="451332"/>
                  </a:lnTo>
                  <a:lnTo>
                    <a:pt x="1456664" y="450811"/>
                  </a:lnTo>
                  <a:lnTo>
                    <a:pt x="1642935" y="450811"/>
                  </a:lnTo>
                  <a:lnTo>
                    <a:pt x="1643278" y="392353"/>
                  </a:lnTo>
                  <a:close/>
                </a:path>
                <a:path extrusionOk="0" h="588645" w="1739264">
                  <a:moveTo>
                    <a:pt x="1678914" y="97586"/>
                  </a:moveTo>
                  <a:lnTo>
                    <a:pt x="1448422" y="97586"/>
                  </a:lnTo>
                  <a:lnTo>
                    <a:pt x="1397063" y="157175"/>
                  </a:lnTo>
                  <a:lnTo>
                    <a:pt x="1678914" y="157175"/>
                  </a:lnTo>
                  <a:lnTo>
                    <a:pt x="1678914" y="97586"/>
                  </a:lnTo>
                  <a:close/>
                </a:path>
                <a:path extrusionOk="0" h="588645" w="1739264">
                  <a:moveTo>
                    <a:pt x="1738795" y="97307"/>
                  </a:moveTo>
                  <a:lnTo>
                    <a:pt x="1679206" y="97307"/>
                  </a:lnTo>
                  <a:lnTo>
                    <a:pt x="1679206" y="451040"/>
                  </a:lnTo>
                  <a:lnTo>
                    <a:pt x="1738795" y="451040"/>
                  </a:lnTo>
                  <a:lnTo>
                    <a:pt x="1738795" y="97307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9"/>
            <p:cNvSpPr/>
            <p:nvPr/>
          </p:nvSpPr>
          <p:spPr>
            <a:xfrm>
              <a:off x="4940300" y="6680200"/>
              <a:ext cx="0" cy="1651000"/>
            </a:xfrm>
            <a:custGeom>
              <a:rect b="b" l="l" r="r" t="t"/>
              <a:pathLst>
                <a:path extrusionOk="0" h="1651000" w="120000">
                  <a:moveTo>
                    <a:pt x="0" y="0"/>
                  </a:moveTo>
                  <a:lnTo>
                    <a:pt x="0" y="1651000"/>
                  </a:lnTo>
                </a:path>
              </a:pathLst>
            </a:custGeom>
            <a:noFill/>
            <a:ln cap="flat" cmpd="sng" w="12700">
              <a:solidFill>
                <a:srgbClr val="C1C1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89"/>
          <p:cNvSpPr txBox="1"/>
          <p:nvPr/>
        </p:nvSpPr>
        <p:spPr>
          <a:xfrm>
            <a:off x="577655" y="376662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9"/>
          <p:cNvSpPr/>
          <p:nvPr>
            <p:ph idx="7" type="pic"/>
          </p:nvPr>
        </p:nvSpPr>
        <p:spPr>
          <a:xfrm>
            <a:off x="2569619" y="1507791"/>
            <a:ext cx="723300" cy="72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68" name="Google Shape;368;p89"/>
          <p:cNvSpPr/>
          <p:nvPr>
            <p:ph idx="8" type="pic"/>
          </p:nvPr>
        </p:nvSpPr>
        <p:spPr>
          <a:xfrm>
            <a:off x="5974283" y="1497504"/>
            <a:ext cx="723300" cy="72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69" name="Google Shape;369;p89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89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S 2">
  <p:cSld name="INTRODUCTIONS 2"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0"/>
          <p:cNvSpPr/>
          <p:nvPr/>
        </p:nvSpPr>
        <p:spPr>
          <a:xfrm>
            <a:off x="680085" y="4726305"/>
            <a:ext cx="134100" cy="173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90"/>
          <p:cNvSpPr/>
          <p:nvPr/>
        </p:nvSpPr>
        <p:spPr>
          <a:xfrm>
            <a:off x="814388" y="2310026"/>
            <a:ext cx="8329613" cy="2833568"/>
          </a:xfrm>
          <a:custGeom>
            <a:rect b="b" l="l" r="r" t="t"/>
            <a:pathLst>
              <a:path extrusionOk="0" h="5037455" w="14808200">
                <a:moveTo>
                  <a:pt x="14808200" y="0"/>
                </a:moveTo>
                <a:lnTo>
                  <a:pt x="0" y="0"/>
                </a:lnTo>
                <a:lnTo>
                  <a:pt x="0" y="5037289"/>
                </a:lnTo>
                <a:lnTo>
                  <a:pt x="14808200" y="5037289"/>
                </a:lnTo>
                <a:lnTo>
                  <a:pt x="14808200" y="0"/>
                </a:ln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90"/>
          <p:cNvSpPr/>
          <p:nvPr/>
        </p:nvSpPr>
        <p:spPr>
          <a:xfrm>
            <a:off x="6295897" y="2293148"/>
            <a:ext cx="2848213" cy="2849642"/>
          </a:xfrm>
          <a:custGeom>
            <a:rect b="b" l="l" r="r" t="t"/>
            <a:pathLst>
              <a:path extrusionOk="0" h="5066030" w="5063490">
                <a:moveTo>
                  <a:pt x="4305122" y="0"/>
                </a:moveTo>
                <a:lnTo>
                  <a:pt x="3018269" y="1286852"/>
                </a:lnTo>
                <a:lnTo>
                  <a:pt x="3091560" y="2329459"/>
                </a:lnTo>
                <a:lnTo>
                  <a:pt x="2533015" y="1772094"/>
                </a:lnTo>
                <a:lnTo>
                  <a:pt x="760920" y="0"/>
                </a:lnTo>
                <a:lnTo>
                  <a:pt x="0" y="760907"/>
                </a:lnTo>
                <a:lnTo>
                  <a:pt x="1772107" y="2533002"/>
                </a:lnTo>
                <a:lnTo>
                  <a:pt x="0" y="4305096"/>
                </a:lnTo>
                <a:lnTo>
                  <a:pt x="760920" y="5066017"/>
                </a:lnTo>
                <a:lnTo>
                  <a:pt x="2533015" y="3293910"/>
                </a:lnTo>
                <a:lnTo>
                  <a:pt x="4305122" y="5066017"/>
                </a:lnTo>
                <a:lnTo>
                  <a:pt x="5063286" y="4307827"/>
                </a:lnTo>
                <a:lnTo>
                  <a:pt x="5063286" y="4302366"/>
                </a:lnTo>
                <a:lnTo>
                  <a:pt x="3293922" y="2533002"/>
                </a:lnTo>
                <a:lnTo>
                  <a:pt x="5063286" y="763651"/>
                </a:lnTo>
                <a:lnTo>
                  <a:pt x="5063286" y="758177"/>
                </a:lnTo>
                <a:lnTo>
                  <a:pt x="4305122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90"/>
          <p:cNvSpPr/>
          <p:nvPr/>
        </p:nvSpPr>
        <p:spPr>
          <a:xfrm>
            <a:off x="821532" y="2312768"/>
            <a:ext cx="8322469" cy="2828925"/>
          </a:xfrm>
          <a:custGeom>
            <a:rect b="b" l="l" r="r" t="t"/>
            <a:pathLst>
              <a:path extrusionOk="0" h="5029200" w="14795500">
                <a:moveTo>
                  <a:pt x="840203" y="4267200"/>
                </a:moveTo>
                <a:lnTo>
                  <a:pt x="806279" y="4267200"/>
                </a:lnTo>
                <a:lnTo>
                  <a:pt x="818616" y="4279900"/>
                </a:lnTo>
                <a:lnTo>
                  <a:pt x="818616" y="5029200"/>
                </a:lnTo>
                <a:lnTo>
                  <a:pt x="827188" y="5029200"/>
                </a:lnTo>
                <a:lnTo>
                  <a:pt x="827188" y="4279900"/>
                </a:lnTo>
                <a:lnTo>
                  <a:pt x="840203" y="4267200"/>
                </a:lnTo>
                <a:close/>
              </a:path>
              <a:path extrusionOk="0" h="5029200" w="14795500">
                <a:moveTo>
                  <a:pt x="1727221" y="4267200"/>
                </a:moveTo>
                <a:lnTo>
                  <a:pt x="1692929" y="4267200"/>
                </a:lnTo>
                <a:lnTo>
                  <a:pt x="1705571" y="4279900"/>
                </a:lnTo>
                <a:lnTo>
                  <a:pt x="1705571" y="5029200"/>
                </a:lnTo>
                <a:lnTo>
                  <a:pt x="1714144" y="5029200"/>
                </a:lnTo>
                <a:lnTo>
                  <a:pt x="1714144" y="4279900"/>
                </a:lnTo>
                <a:lnTo>
                  <a:pt x="1727221" y="4267200"/>
                </a:lnTo>
                <a:close/>
              </a:path>
              <a:path extrusionOk="0" h="5029200" w="14795500">
                <a:moveTo>
                  <a:pt x="2614218" y="4267200"/>
                </a:moveTo>
                <a:lnTo>
                  <a:pt x="2579606" y="4267200"/>
                </a:lnTo>
                <a:lnTo>
                  <a:pt x="2592526" y="4279900"/>
                </a:lnTo>
                <a:lnTo>
                  <a:pt x="2592526" y="5029200"/>
                </a:lnTo>
                <a:lnTo>
                  <a:pt x="2601099" y="5029200"/>
                </a:lnTo>
                <a:lnTo>
                  <a:pt x="2601099" y="4279900"/>
                </a:lnTo>
                <a:lnTo>
                  <a:pt x="2614218" y="4267200"/>
                </a:lnTo>
                <a:close/>
              </a:path>
              <a:path extrusionOk="0" h="5029200" w="14795500">
                <a:moveTo>
                  <a:pt x="3501150" y="4267200"/>
                </a:moveTo>
                <a:lnTo>
                  <a:pt x="3466261" y="4267200"/>
                </a:lnTo>
                <a:lnTo>
                  <a:pt x="3479418" y="4279900"/>
                </a:lnTo>
                <a:lnTo>
                  <a:pt x="3479418" y="5029200"/>
                </a:lnTo>
                <a:lnTo>
                  <a:pt x="3487991" y="5029200"/>
                </a:lnTo>
                <a:lnTo>
                  <a:pt x="3487991" y="4279900"/>
                </a:lnTo>
                <a:lnTo>
                  <a:pt x="3501150" y="4267200"/>
                </a:lnTo>
                <a:close/>
              </a:path>
              <a:path extrusionOk="0" h="5029200" w="14795500">
                <a:moveTo>
                  <a:pt x="4388095" y="4267200"/>
                </a:moveTo>
                <a:lnTo>
                  <a:pt x="4352981" y="4267200"/>
                </a:lnTo>
                <a:lnTo>
                  <a:pt x="4366373" y="4279900"/>
                </a:lnTo>
                <a:lnTo>
                  <a:pt x="4366373" y="5029200"/>
                </a:lnTo>
                <a:lnTo>
                  <a:pt x="4374933" y="5029200"/>
                </a:lnTo>
                <a:lnTo>
                  <a:pt x="4374933" y="4279900"/>
                </a:lnTo>
                <a:lnTo>
                  <a:pt x="4388095" y="4267200"/>
                </a:lnTo>
                <a:close/>
              </a:path>
              <a:path extrusionOk="0" h="5029200" w="14795500">
                <a:moveTo>
                  <a:pt x="5275014" y="4267200"/>
                </a:moveTo>
                <a:lnTo>
                  <a:pt x="5239716" y="4267200"/>
                </a:lnTo>
                <a:lnTo>
                  <a:pt x="5253316" y="4279900"/>
                </a:lnTo>
                <a:lnTo>
                  <a:pt x="5253316" y="5029200"/>
                </a:lnTo>
                <a:lnTo>
                  <a:pt x="5261889" y="5029200"/>
                </a:lnTo>
                <a:lnTo>
                  <a:pt x="5261889" y="4279900"/>
                </a:lnTo>
                <a:lnTo>
                  <a:pt x="5275014" y="4267200"/>
                </a:lnTo>
                <a:close/>
              </a:path>
              <a:path extrusionOk="0" h="5029200" w="14795500">
                <a:moveTo>
                  <a:pt x="6161911" y="4267200"/>
                </a:moveTo>
                <a:lnTo>
                  <a:pt x="6126482" y="4267200"/>
                </a:lnTo>
                <a:lnTo>
                  <a:pt x="6140271" y="4279900"/>
                </a:lnTo>
                <a:lnTo>
                  <a:pt x="6140271" y="5029200"/>
                </a:lnTo>
                <a:lnTo>
                  <a:pt x="6148831" y="5029200"/>
                </a:lnTo>
                <a:lnTo>
                  <a:pt x="6148831" y="4279900"/>
                </a:lnTo>
                <a:lnTo>
                  <a:pt x="6161911" y="4267200"/>
                </a:lnTo>
                <a:close/>
              </a:path>
              <a:path extrusionOk="0" h="5029200" w="14795500">
                <a:moveTo>
                  <a:pt x="7048736" y="4267200"/>
                </a:moveTo>
                <a:lnTo>
                  <a:pt x="7013239" y="4267200"/>
                </a:lnTo>
                <a:lnTo>
                  <a:pt x="7027163" y="4279900"/>
                </a:lnTo>
                <a:lnTo>
                  <a:pt x="7027163" y="5029200"/>
                </a:lnTo>
                <a:lnTo>
                  <a:pt x="7035723" y="5029200"/>
                </a:lnTo>
                <a:lnTo>
                  <a:pt x="7035723" y="4279900"/>
                </a:lnTo>
                <a:lnTo>
                  <a:pt x="7048736" y="4267200"/>
                </a:lnTo>
                <a:close/>
              </a:path>
              <a:path extrusionOk="0" h="5029200" w="14795500">
                <a:moveTo>
                  <a:pt x="7936624" y="4267200"/>
                </a:moveTo>
                <a:lnTo>
                  <a:pt x="7901091" y="4267200"/>
                </a:lnTo>
                <a:lnTo>
                  <a:pt x="7914118" y="4279900"/>
                </a:lnTo>
                <a:lnTo>
                  <a:pt x="7914118" y="5029200"/>
                </a:lnTo>
                <a:lnTo>
                  <a:pt x="7922691" y="5029200"/>
                </a:lnTo>
                <a:lnTo>
                  <a:pt x="7922691" y="4279900"/>
                </a:lnTo>
                <a:lnTo>
                  <a:pt x="7936624" y="4267200"/>
                </a:lnTo>
                <a:close/>
              </a:path>
              <a:path extrusionOk="0" h="5029200" w="14795500">
                <a:moveTo>
                  <a:pt x="8823440" y="4267200"/>
                </a:moveTo>
                <a:lnTo>
                  <a:pt x="8787940" y="4267200"/>
                </a:lnTo>
                <a:lnTo>
                  <a:pt x="8801074" y="4279900"/>
                </a:lnTo>
                <a:lnTo>
                  <a:pt x="8801074" y="5029200"/>
                </a:lnTo>
                <a:lnTo>
                  <a:pt x="8809634" y="5029200"/>
                </a:lnTo>
                <a:lnTo>
                  <a:pt x="8809634" y="4279900"/>
                </a:lnTo>
                <a:lnTo>
                  <a:pt x="8823440" y="4267200"/>
                </a:lnTo>
                <a:close/>
              </a:path>
              <a:path extrusionOk="0" h="5029200" w="14795500">
                <a:moveTo>
                  <a:pt x="9710199" y="4267200"/>
                </a:moveTo>
                <a:lnTo>
                  <a:pt x="9674776" y="4267200"/>
                </a:lnTo>
                <a:lnTo>
                  <a:pt x="9687966" y="4279900"/>
                </a:lnTo>
                <a:lnTo>
                  <a:pt x="9687966" y="5029200"/>
                </a:lnTo>
                <a:lnTo>
                  <a:pt x="9696538" y="5029200"/>
                </a:lnTo>
                <a:lnTo>
                  <a:pt x="9696538" y="4279900"/>
                </a:lnTo>
                <a:lnTo>
                  <a:pt x="9710199" y="4267200"/>
                </a:lnTo>
                <a:close/>
              </a:path>
              <a:path extrusionOk="0" h="5029200" w="14795500">
                <a:moveTo>
                  <a:pt x="10596964" y="4267200"/>
                </a:moveTo>
                <a:lnTo>
                  <a:pt x="10561671" y="4267200"/>
                </a:lnTo>
                <a:lnTo>
                  <a:pt x="10574921" y="4279900"/>
                </a:lnTo>
                <a:lnTo>
                  <a:pt x="10574921" y="5029200"/>
                </a:lnTo>
                <a:lnTo>
                  <a:pt x="10583493" y="5029200"/>
                </a:lnTo>
                <a:lnTo>
                  <a:pt x="10583493" y="4279900"/>
                </a:lnTo>
                <a:lnTo>
                  <a:pt x="10596964" y="4267200"/>
                </a:lnTo>
                <a:close/>
              </a:path>
              <a:path extrusionOk="0" h="5029200" w="14795500">
                <a:moveTo>
                  <a:pt x="11483705" y="4267200"/>
                </a:moveTo>
                <a:lnTo>
                  <a:pt x="11448591" y="4267200"/>
                </a:lnTo>
                <a:lnTo>
                  <a:pt x="11461876" y="4279900"/>
                </a:lnTo>
                <a:lnTo>
                  <a:pt x="11461876" y="5029200"/>
                </a:lnTo>
                <a:lnTo>
                  <a:pt x="11470436" y="5029200"/>
                </a:lnTo>
                <a:lnTo>
                  <a:pt x="11470436" y="4279900"/>
                </a:lnTo>
                <a:lnTo>
                  <a:pt x="11483705" y="4267200"/>
                </a:lnTo>
                <a:close/>
              </a:path>
              <a:path extrusionOk="0" h="5029200" w="14795500">
                <a:moveTo>
                  <a:pt x="12370416" y="4267200"/>
                </a:moveTo>
                <a:lnTo>
                  <a:pt x="12335529" y="4267200"/>
                </a:lnTo>
                <a:lnTo>
                  <a:pt x="12348819" y="4279900"/>
                </a:lnTo>
                <a:lnTo>
                  <a:pt x="12348819" y="5029200"/>
                </a:lnTo>
                <a:lnTo>
                  <a:pt x="12357379" y="5029200"/>
                </a:lnTo>
                <a:lnTo>
                  <a:pt x="12357379" y="4279900"/>
                </a:lnTo>
                <a:lnTo>
                  <a:pt x="12370416" y="4267200"/>
                </a:lnTo>
                <a:close/>
              </a:path>
              <a:path extrusionOk="0" h="5029200" w="14795500">
                <a:moveTo>
                  <a:pt x="13257081" y="4267200"/>
                </a:moveTo>
                <a:lnTo>
                  <a:pt x="13222466" y="4267200"/>
                </a:lnTo>
                <a:lnTo>
                  <a:pt x="13235723" y="4279900"/>
                </a:lnTo>
                <a:lnTo>
                  <a:pt x="13235723" y="5029200"/>
                </a:lnTo>
                <a:lnTo>
                  <a:pt x="13244283" y="5029200"/>
                </a:lnTo>
                <a:lnTo>
                  <a:pt x="13244283" y="4279900"/>
                </a:lnTo>
                <a:lnTo>
                  <a:pt x="13257081" y="4267200"/>
                </a:lnTo>
                <a:close/>
              </a:path>
              <a:path extrusionOk="0" h="5029200" w="14795500">
                <a:moveTo>
                  <a:pt x="14143750" y="4267200"/>
                </a:moveTo>
                <a:lnTo>
                  <a:pt x="14109454" y="4267200"/>
                </a:lnTo>
                <a:lnTo>
                  <a:pt x="14122653" y="4279900"/>
                </a:lnTo>
                <a:lnTo>
                  <a:pt x="14122653" y="5029200"/>
                </a:lnTo>
                <a:lnTo>
                  <a:pt x="14131226" y="5029200"/>
                </a:lnTo>
                <a:lnTo>
                  <a:pt x="14131226" y="4279900"/>
                </a:lnTo>
                <a:lnTo>
                  <a:pt x="14143750" y="4267200"/>
                </a:lnTo>
                <a:close/>
              </a:path>
              <a:path extrusionOk="0" h="5029200" w="14795500">
                <a:moveTo>
                  <a:pt x="862456" y="4241800"/>
                </a:moveTo>
                <a:lnTo>
                  <a:pt x="785253" y="4241800"/>
                </a:lnTo>
                <a:lnTo>
                  <a:pt x="788867" y="4254500"/>
                </a:lnTo>
                <a:lnTo>
                  <a:pt x="796119" y="4267200"/>
                </a:lnTo>
                <a:lnTo>
                  <a:pt x="850966" y="4267200"/>
                </a:lnTo>
                <a:lnTo>
                  <a:pt x="858656" y="4254500"/>
                </a:lnTo>
                <a:lnTo>
                  <a:pt x="862456" y="4241800"/>
                </a:lnTo>
                <a:close/>
              </a:path>
              <a:path extrusionOk="0" h="5029200" w="14795500">
                <a:moveTo>
                  <a:pt x="1749157" y="4241800"/>
                </a:moveTo>
                <a:lnTo>
                  <a:pt x="1671789" y="4241800"/>
                </a:lnTo>
                <a:lnTo>
                  <a:pt x="1675251" y="4254500"/>
                </a:lnTo>
                <a:lnTo>
                  <a:pt x="1682560" y="4267200"/>
                </a:lnTo>
                <a:lnTo>
                  <a:pt x="1737980" y="4267200"/>
                </a:lnTo>
                <a:lnTo>
                  <a:pt x="1745574" y="4254500"/>
                </a:lnTo>
                <a:lnTo>
                  <a:pt x="1749157" y="4241800"/>
                </a:lnTo>
                <a:close/>
              </a:path>
              <a:path extrusionOk="0" h="5029200" w="14795500">
                <a:moveTo>
                  <a:pt x="2635846" y="4241800"/>
                </a:moveTo>
                <a:lnTo>
                  <a:pt x="2558325" y="4241800"/>
                </a:lnTo>
                <a:lnTo>
                  <a:pt x="2561672" y="4254500"/>
                </a:lnTo>
                <a:lnTo>
                  <a:pt x="2569044" y="4267200"/>
                </a:lnTo>
                <a:lnTo>
                  <a:pt x="2624959" y="4267200"/>
                </a:lnTo>
                <a:lnTo>
                  <a:pt x="2632456" y="4254500"/>
                </a:lnTo>
                <a:lnTo>
                  <a:pt x="2635846" y="4241800"/>
                </a:lnTo>
                <a:close/>
              </a:path>
              <a:path extrusionOk="0" h="5029200" w="14795500">
                <a:moveTo>
                  <a:pt x="3522522" y="4241800"/>
                </a:moveTo>
                <a:lnTo>
                  <a:pt x="3444874" y="4241800"/>
                </a:lnTo>
                <a:lnTo>
                  <a:pt x="3448109" y="4254500"/>
                </a:lnTo>
                <a:lnTo>
                  <a:pt x="3455531" y="4267200"/>
                </a:lnTo>
                <a:lnTo>
                  <a:pt x="3511881" y="4267200"/>
                </a:lnTo>
                <a:lnTo>
                  <a:pt x="3519300" y="4254500"/>
                </a:lnTo>
                <a:lnTo>
                  <a:pt x="3522522" y="4241800"/>
                </a:lnTo>
                <a:close/>
              </a:path>
              <a:path extrusionOk="0" h="5029200" w="14795500">
                <a:moveTo>
                  <a:pt x="4409198" y="4241800"/>
                </a:moveTo>
                <a:lnTo>
                  <a:pt x="4331448" y="4241800"/>
                </a:lnTo>
                <a:lnTo>
                  <a:pt x="4334589" y="4254500"/>
                </a:lnTo>
                <a:lnTo>
                  <a:pt x="4342077" y="4267200"/>
                </a:lnTo>
                <a:lnTo>
                  <a:pt x="4398790" y="4267200"/>
                </a:lnTo>
                <a:lnTo>
                  <a:pt x="4406123" y="4254500"/>
                </a:lnTo>
                <a:lnTo>
                  <a:pt x="4409198" y="4241800"/>
                </a:lnTo>
                <a:close/>
              </a:path>
              <a:path extrusionOk="0" h="5029200" w="14795500">
                <a:moveTo>
                  <a:pt x="5295848" y="4241800"/>
                </a:moveTo>
                <a:lnTo>
                  <a:pt x="5218010" y="4241800"/>
                </a:lnTo>
                <a:lnTo>
                  <a:pt x="5221094" y="4254500"/>
                </a:lnTo>
                <a:lnTo>
                  <a:pt x="5228653" y="4267200"/>
                </a:lnTo>
                <a:lnTo>
                  <a:pt x="5285650" y="4267200"/>
                </a:lnTo>
                <a:lnTo>
                  <a:pt x="5292896" y="4254500"/>
                </a:lnTo>
                <a:lnTo>
                  <a:pt x="5295848" y="4241800"/>
                </a:lnTo>
                <a:close/>
              </a:path>
              <a:path extrusionOk="0" h="5029200" w="14795500">
                <a:moveTo>
                  <a:pt x="6182499" y="4241800"/>
                </a:moveTo>
                <a:lnTo>
                  <a:pt x="6104610" y="4241800"/>
                </a:lnTo>
                <a:lnTo>
                  <a:pt x="6107648" y="4254500"/>
                </a:lnTo>
                <a:lnTo>
                  <a:pt x="6115273" y="4267200"/>
                </a:lnTo>
                <a:lnTo>
                  <a:pt x="6172485" y="4267200"/>
                </a:lnTo>
                <a:lnTo>
                  <a:pt x="6179649" y="4254500"/>
                </a:lnTo>
                <a:lnTo>
                  <a:pt x="6182499" y="4241800"/>
                </a:lnTo>
                <a:close/>
              </a:path>
              <a:path extrusionOk="0" h="5029200" w="14795500">
                <a:moveTo>
                  <a:pt x="7069124" y="4241800"/>
                </a:moveTo>
                <a:lnTo>
                  <a:pt x="6991197" y="4241800"/>
                </a:lnTo>
                <a:lnTo>
                  <a:pt x="6994220" y="4254500"/>
                </a:lnTo>
                <a:lnTo>
                  <a:pt x="7001912" y="4267200"/>
                </a:lnTo>
                <a:lnTo>
                  <a:pt x="7059243" y="4267200"/>
                </a:lnTo>
                <a:lnTo>
                  <a:pt x="7066341" y="4254500"/>
                </a:lnTo>
                <a:lnTo>
                  <a:pt x="7069124" y="4241800"/>
                </a:lnTo>
                <a:close/>
              </a:path>
              <a:path extrusionOk="0" h="5029200" w="14795500">
                <a:moveTo>
                  <a:pt x="7958657" y="4241800"/>
                </a:moveTo>
                <a:lnTo>
                  <a:pt x="7880717" y="4241800"/>
                </a:lnTo>
                <a:lnTo>
                  <a:pt x="7883486" y="4254500"/>
                </a:lnTo>
                <a:lnTo>
                  <a:pt x="7890579" y="4267200"/>
                </a:lnTo>
                <a:lnTo>
                  <a:pt x="7947956" y="4267200"/>
                </a:lnTo>
                <a:lnTo>
                  <a:pt x="7955647" y="4254500"/>
                </a:lnTo>
                <a:lnTo>
                  <a:pt x="7958657" y="4241800"/>
                </a:lnTo>
                <a:close/>
              </a:path>
              <a:path extrusionOk="0" h="5029200" w="14795500">
                <a:moveTo>
                  <a:pt x="8845270" y="4241800"/>
                </a:moveTo>
                <a:lnTo>
                  <a:pt x="8767343" y="4241800"/>
                </a:lnTo>
                <a:lnTo>
                  <a:pt x="8770154" y="4254500"/>
                </a:lnTo>
                <a:lnTo>
                  <a:pt x="8777326" y="4267200"/>
                </a:lnTo>
                <a:lnTo>
                  <a:pt x="8834657" y="4267200"/>
                </a:lnTo>
                <a:lnTo>
                  <a:pt x="8842272" y="4254500"/>
                </a:lnTo>
                <a:lnTo>
                  <a:pt x="8845270" y="4241800"/>
                </a:lnTo>
                <a:close/>
              </a:path>
              <a:path extrusionOk="0" h="5029200" w="14795500">
                <a:moveTo>
                  <a:pt x="9731857" y="4241800"/>
                </a:moveTo>
                <a:lnTo>
                  <a:pt x="9653968" y="4241800"/>
                </a:lnTo>
                <a:lnTo>
                  <a:pt x="9656849" y="4254500"/>
                </a:lnTo>
                <a:lnTo>
                  <a:pt x="9664094" y="4267200"/>
                </a:lnTo>
                <a:lnTo>
                  <a:pt x="9721298" y="4267200"/>
                </a:lnTo>
                <a:lnTo>
                  <a:pt x="9728847" y="4254500"/>
                </a:lnTo>
                <a:lnTo>
                  <a:pt x="9731857" y="4241800"/>
                </a:lnTo>
                <a:close/>
              </a:path>
              <a:path extrusionOk="0" h="5029200" w="14795500">
                <a:moveTo>
                  <a:pt x="10618456" y="4241800"/>
                </a:moveTo>
                <a:lnTo>
                  <a:pt x="10540618" y="4241800"/>
                </a:lnTo>
                <a:lnTo>
                  <a:pt x="10543595" y="4254500"/>
                </a:lnTo>
                <a:lnTo>
                  <a:pt x="10550921" y="4267200"/>
                </a:lnTo>
                <a:lnTo>
                  <a:pt x="10607919" y="4267200"/>
                </a:lnTo>
                <a:lnTo>
                  <a:pt x="10615401" y="4254500"/>
                </a:lnTo>
                <a:lnTo>
                  <a:pt x="10618456" y="4241800"/>
                </a:lnTo>
                <a:close/>
              </a:path>
              <a:path extrusionOk="0" h="5029200" w="14795500">
                <a:moveTo>
                  <a:pt x="11505018" y="4241800"/>
                </a:moveTo>
                <a:lnTo>
                  <a:pt x="11427269" y="4241800"/>
                </a:lnTo>
                <a:lnTo>
                  <a:pt x="11430374" y="4254500"/>
                </a:lnTo>
                <a:lnTo>
                  <a:pt x="11437786" y="4267200"/>
                </a:lnTo>
                <a:lnTo>
                  <a:pt x="11494499" y="4267200"/>
                </a:lnTo>
                <a:lnTo>
                  <a:pt x="11501908" y="4254500"/>
                </a:lnTo>
                <a:lnTo>
                  <a:pt x="11505018" y="4241800"/>
                </a:lnTo>
                <a:close/>
              </a:path>
              <a:path extrusionOk="0" h="5029200" w="14795500">
                <a:moveTo>
                  <a:pt x="12391592" y="4241800"/>
                </a:moveTo>
                <a:lnTo>
                  <a:pt x="12313945" y="4241800"/>
                </a:lnTo>
                <a:lnTo>
                  <a:pt x="12317190" y="4254500"/>
                </a:lnTo>
                <a:lnTo>
                  <a:pt x="12324686" y="4267200"/>
                </a:lnTo>
                <a:lnTo>
                  <a:pt x="12381043" y="4267200"/>
                </a:lnTo>
                <a:lnTo>
                  <a:pt x="12388391" y="4254500"/>
                </a:lnTo>
                <a:lnTo>
                  <a:pt x="12391592" y="4241800"/>
                </a:lnTo>
                <a:close/>
              </a:path>
              <a:path extrusionOk="0" h="5029200" w="14795500">
                <a:moveTo>
                  <a:pt x="13278129" y="4241800"/>
                </a:moveTo>
                <a:lnTo>
                  <a:pt x="13200620" y="4241800"/>
                </a:lnTo>
                <a:lnTo>
                  <a:pt x="13204034" y="4254500"/>
                </a:lnTo>
                <a:lnTo>
                  <a:pt x="13211609" y="4267200"/>
                </a:lnTo>
                <a:lnTo>
                  <a:pt x="13267535" y="4267200"/>
                </a:lnTo>
                <a:lnTo>
                  <a:pt x="13274824" y="4254500"/>
                </a:lnTo>
                <a:lnTo>
                  <a:pt x="13278129" y="4241800"/>
                </a:lnTo>
                <a:close/>
              </a:path>
              <a:path extrusionOk="0" h="5029200" w="14795500">
                <a:moveTo>
                  <a:pt x="14164677" y="4241800"/>
                </a:moveTo>
                <a:lnTo>
                  <a:pt x="14087296" y="4241800"/>
                </a:lnTo>
                <a:lnTo>
                  <a:pt x="14090915" y="4254500"/>
                </a:lnTo>
                <a:lnTo>
                  <a:pt x="14098588" y="4267200"/>
                </a:lnTo>
                <a:lnTo>
                  <a:pt x="14154009" y="4267200"/>
                </a:lnTo>
                <a:lnTo>
                  <a:pt x="14161240" y="4254500"/>
                </a:lnTo>
                <a:lnTo>
                  <a:pt x="14164677" y="4241800"/>
                </a:lnTo>
                <a:close/>
              </a:path>
              <a:path extrusionOk="0" h="5029200" w="14795500">
                <a:moveTo>
                  <a:pt x="14795500" y="4229100"/>
                </a:moveTo>
                <a:lnTo>
                  <a:pt x="0" y="4229100"/>
                </a:lnTo>
                <a:lnTo>
                  <a:pt x="0" y="4241800"/>
                </a:lnTo>
                <a:lnTo>
                  <a:pt x="14795500" y="4241800"/>
                </a:lnTo>
                <a:lnTo>
                  <a:pt x="14795500" y="4229100"/>
                </a:lnTo>
                <a:close/>
              </a:path>
              <a:path extrusionOk="0" h="5029200" w="14795500">
                <a:moveTo>
                  <a:pt x="858656" y="4216400"/>
                </a:moveTo>
                <a:lnTo>
                  <a:pt x="788817" y="4216400"/>
                </a:lnTo>
                <a:lnTo>
                  <a:pt x="785240" y="4229100"/>
                </a:lnTo>
                <a:lnTo>
                  <a:pt x="862456" y="4229100"/>
                </a:lnTo>
                <a:lnTo>
                  <a:pt x="858656" y="4216400"/>
                </a:lnTo>
                <a:close/>
              </a:path>
              <a:path extrusionOk="0" h="5029200" w="14795500">
                <a:moveTo>
                  <a:pt x="1745051" y="4216400"/>
                </a:moveTo>
                <a:lnTo>
                  <a:pt x="1675732" y="4216400"/>
                </a:lnTo>
                <a:lnTo>
                  <a:pt x="1671941" y="4229100"/>
                </a:lnTo>
                <a:lnTo>
                  <a:pt x="1748992" y="4229100"/>
                </a:lnTo>
                <a:lnTo>
                  <a:pt x="1745051" y="4216400"/>
                </a:lnTo>
                <a:close/>
              </a:path>
              <a:path extrusionOk="0" h="5029200" w="14795500">
                <a:moveTo>
                  <a:pt x="2631481" y="4216400"/>
                </a:moveTo>
                <a:lnTo>
                  <a:pt x="2562608" y="4216400"/>
                </a:lnTo>
                <a:lnTo>
                  <a:pt x="2558643" y="4229100"/>
                </a:lnTo>
                <a:lnTo>
                  <a:pt x="2635516" y="4229100"/>
                </a:lnTo>
                <a:lnTo>
                  <a:pt x="2631481" y="4216400"/>
                </a:lnTo>
                <a:close/>
              </a:path>
              <a:path extrusionOk="0" h="5029200" w="14795500">
                <a:moveTo>
                  <a:pt x="3517952" y="4216400"/>
                </a:moveTo>
                <a:lnTo>
                  <a:pt x="3449430" y="4216400"/>
                </a:lnTo>
                <a:lnTo>
                  <a:pt x="3445306" y="4229100"/>
                </a:lnTo>
                <a:lnTo>
                  <a:pt x="3522077" y="4229100"/>
                </a:lnTo>
                <a:lnTo>
                  <a:pt x="3517952" y="4216400"/>
                </a:lnTo>
                <a:close/>
              </a:path>
              <a:path extrusionOk="0" h="5029200" w="14795500">
                <a:moveTo>
                  <a:pt x="4386929" y="4203700"/>
                </a:moveTo>
                <a:lnTo>
                  <a:pt x="4343858" y="4203700"/>
                </a:lnTo>
                <a:lnTo>
                  <a:pt x="4336239" y="4216400"/>
                </a:lnTo>
                <a:lnTo>
                  <a:pt x="4331982" y="4229100"/>
                </a:lnTo>
                <a:lnTo>
                  <a:pt x="4408652" y="4229100"/>
                </a:lnTo>
                <a:lnTo>
                  <a:pt x="4404464" y="4216400"/>
                </a:lnTo>
                <a:lnTo>
                  <a:pt x="4396998" y="4216400"/>
                </a:lnTo>
                <a:lnTo>
                  <a:pt x="4386929" y="4203700"/>
                </a:lnTo>
                <a:close/>
              </a:path>
              <a:path extrusionOk="0" h="5029200" w="14795500">
                <a:moveTo>
                  <a:pt x="5283609" y="4203700"/>
                </a:moveTo>
                <a:lnTo>
                  <a:pt x="5230718" y="4203700"/>
                </a:lnTo>
                <a:lnTo>
                  <a:pt x="5223014" y="4216400"/>
                </a:lnTo>
                <a:lnTo>
                  <a:pt x="5218645" y="4229100"/>
                </a:lnTo>
                <a:lnTo>
                  <a:pt x="5295213" y="4229100"/>
                </a:lnTo>
                <a:lnTo>
                  <a:pt x="5290999" y="4216400"/>
                </a:lnTo>
                <a:lnTo>
                  <a:pt x="5283609" y="4203700"/>
                </a:lnTo>
                <a:close/>
              </a:path>
              <a:path extrusionOk="0" h="5029200" w="14795500">
                <a:moveTo>
                  <a:pt x="6170261" y="4203700"/>
                </a:moveTo>
                <a:lnTo>
                  <a:pt x="6117538" y="4203700"/>
                </a:lnTo>
                <a:lnTo>
                  <a:pt x="6109746" y="4216400"/>
                </a:lnTo>
                <a:lnTo>
                  <a:pt x="6105283" y="4229100"/>
                </a:lnTo>
                <a:lnTo>
                  <a:pt x="6181813" y="4229100"/>
                </a:lnTo>
                <a:lnTo>
                  <a:pt x="6177587" y="4216400"/>
                </a:lnTo>
                <a:lnTo>
                  <a:pt x="6170261" y="4203700"/>
                </a:lnTo>
                <a:close/>
              </a:path>
              <a:path extrusionOk="0" h="5029200" w="14795500">
                <a:moveTo>
                  <a:pt x="7047222" y="4203700"/>
                </a:moveTo>
                <a:lnTo>
                  <a:pt x="7004321" y="4203700"/>
                </a:lnTo>
                <a:lnTo>
                  <a:pt x="6996468" y="4216400"/>
                </a:lnTo>
                <a:lnTo>
                  <a:pt x="6991946" y="4229100"/>
                </a:lnTo>
                <a:lnTo>
                  <a:pt x="7068375" y="4229100"/>
                </a:lnTo>
                <a:lnTo>
                  <a:pt x="7064162" y="4216400"/>
                </a:lnTo>
                <a:lnTo>
                  <a:pt x="7056907" y="4216400"/>
                </a:lnTo>
                <a:lnTo>
                  <a:pt x="7047222" y="4203700"/>
                </a:lnTo>
                <a:close/>
              </a:path>
              <a:path extrusionOk="0" h="5029200" w="14795500">
                <a:moveTo>
                  <a:pt x="7945491" y="4203700"/>
                </a:moveTo>
                <a:lnTo>
                  <a:pt x="7892967" y="4203700"/>
                </a:lnTo>
                <a:lnTo>
                  <a:pt x="7885715" y="4216400"/>
                </a:lnTo>
                <a:lnTo>
                  <a:pt x="7881492" y="4229100"/>
                </a:lnTo>
                <a:lnTo>
                  <a:pt x="7957870" y="4229100"/>
                </a:lnTo>
                <a:lnTo>
                  <a:pt x="7953338" y="4216400"/>
                </a:lnTo>
                <a:lnTo>
                  <a:pt x="7945491" y="4203700"/>
                </a:lnTo>
                <a:close/>
              </a:path>
              <a:path extrusionOk="0" h="5029200" w="14795500">
                <a:moveTo>
                  <a:pt x="8832254" y="4203700"/>
                </a:moveTo>
                <a:lnTo>
                  <a:pt x="8779676" y="4203700"/>
                </a:lnTo>
                <a:lnTo>
                  <a:pt x="8772340" y="4216400"/>
                </a:lnTo>
                <a:lnTo>
                  <a:pt x="8768079" y="4229100"/>
                </a:lnTo>
                <a:lnTo>
                  <a:pt x="8844520" y="4229100"/>
                </a:lnTo>
                <a:lnTo>
                  <a:pt x="8840028" y="4216400"/>
                </a:lnTo>
                <a:lnTo>
                  <a:pt x="8832254" y="4203700"/>
                </a:lnTo>
                <a:close/>
              </a:path>
              <a:path extrusionOk="0" h="5029200" w="14795500">
                <a:moveTo>
                  <a:pt x="9719046" y="4203700"/>
                </a:moveTo>
                <a:lnTo>
                  <a:pt x="9666323" y="4203700"/>
                </a:lnTo>
                <a:lnTo>
                  <a:pt x="9658921" y="4216400"/>
                </a:lnTo>
                <a:lnTo>
                  <a:pt x="9654653" y="4229100"/>
                </a:lnTo>
                <a:lnTo>
                  <a:pt x="9731171" y="4229100"/>
                </a:lnTo>
                <a:lnTo>
                  <a:pt x="9726756" y="4216400"/>
                </a:lnTo>
                <a:lnTo>
                  <a:pt x="9719046" y="4203700"/>
                </a:lnTo>
                <a:close/>
              </a:path>
              <a:path extrusionOk="0" h="5029200" w="14795500">
                <a:moveTo>
                  <a:pt x="10605868" y="4203700"/>
                </a:moveTo>
                <a:lnTo>
                  <a:pt x="10552972" y="4203700"/>
                </a:lnTo>
                <a:lnTo>
                  <a:pt x="10545499" y="4216400"/>
                </a:lnTo>
                <a:lnTo>
                  <a:pt x="10541253" y="4229100"/>
                </a:lnTo>
                <a:lnTo>
                  <a:pt x="10617821" y="4229100"/>
                </a:lnTo>
                <a:lnTo>
                  <a:pt x="10613493" y="4216400"/>
                </a:lnTo>
                <a:lnTo>
                  <a:pt x="10605868" y="4203700"/>
                </a:lnTo>
                <a:close/>
              </a:path>
              <a:path extrusionOk="0" h="5029200" w="14795500">
                <a:moveTo>
                  <a:pt x="11492721" y="4203700"/>
                </a:moveTo>
                <a:lnTo>
                  <a:pt x="11439578" y="4203700"/>
                </a:lnTo>
                <a:lnTo>
                  <a:pt x="11432037" y="4216400"/>
                </a:lnTo>
                <a:lnTo>
                  <a:pt x="11427815" y="4229100"/>
                </a:lnTo>
                <a:lnTo>
                  <a:pt x="11504472" y="4229100"/>
                </a:lnTo>
                <a:lnTo>
                  <a:pt x="11500258" y="4216400"/>
                </a:lnTo>
                <a:lnTo>
                  <a:pt x="11492721" y="4203700"/>
                </a:lnTo>
                <a:close/>
              </a:path>
              <a:path extrusionOk="0" h="5029200" w="14795500">
                <a:moveTo>
                  <a:pt x="12369492" y="4203700"/>
                </a:moveTo>
                <a:lnTo>
                  <a:pt x="12326160" y="4203700"/>
                </a:lnTo>
                <a:lnTo>
                  <a:pt x="12318556" y="4216400"/>
                </a:lnTo>
                <a:lnTo>
                  <a:pt x="12314389" y="4229100"/>
                </a:lnTo>
                <a:lnTo>
                  <a:pt x="12391148" y="4229100"/>
                </a:lnTo>
                <a:lnTo>
                  <a:pt x="12387064" y="4216400"/>
                </a:lnTo>
                <a:lnTo>
                  <a:pt x="12379616" y="4216400"/>
                </a:lnTo>
                <a:lnTo>
                  <a:pt x="12369492" y="4203700"/>
                </a:lnTo>
                <a:close/>
              </a:path>
              <a:path extrusionOk="0" h="5029200" w="14795500">
                <a:moveTo>
                  <a:pt x="13273894" y="4216400"/>
                </a:moveTo>
                <a:lnTo>
                  <a:pt x="13205019" y="4216400"/>
                </a:lnTo>
                <a:lnTo>
                  <a:pt x="13200938" y="4229100"/>
                </a:lnTo>
                <a:lnTo>
                  <a:pt x="13277824" y="4229100"/>
                </a:lnTo>
                <a:lnTo>
                  <a:pt x="13273894" y="4216400"/>
                </a:lnTo>
                <a:close/>
              </a:path>
              <a:path extrusionOk="0" h="5029200" w="14795500">
                <a:moveTo>
                  <a:pt x="14160765" y="4216400"/>
                </a:moveTo>
                <a:lnTo>
                  <a:pt x="14091453" y="4216400"/>
                </a:lnTo>
                <a:lnTo>
                  <a:pt x="14087474" y="4229100"/>
                </a:lnTo>
                <a:lnTo>
                  <a:pt x="14164512" y="4229100"/>
                </a:lnTo>
                <a:lnTo>
                  <a:pt x="14160765" y="4216400"/>
                </a:lnTo>
                <a:close/>
              </a:path>
              <a:path extrusionOk="0" h="5029200" w="14795500">
                <a:moveTo>
                  <a:pt x="840203" y="4203700"/>
                </a:moveTo>
                <a:lnTo>
                  <a:pt x="806245" y="4203700"/>
                </a:lnTo>
                <a:lnTo>
                  <a:pt x="796065" y="4216400"/>
                </a:lnTo>
                <a:lnTo>
                  <a:pt x="850966" y="4216400"/>
                </a:lnTo>
                <a:lnTo>
                  <a:pt x="840203" y="4203700"/>
                </a:lnTo>
                <a:close/>
              </a:path>
              <a:path extrusionOk="0" h="5029200" w="14795500">
                <a:moveTo>
                  <a:pt x="1726857" y="4203700"/>
                </a:moveTo>
                <a:lnTo>
                  <a:pt x="1693266" y="4203700"/>
                </a:lnTo>
                <a:lnTo>
                  <a:pt x="1683079" y="4216400"/>
                </a:lnTo>
                <a:lnTo>
                  <a:pt x="1737416" y="4216400"/>
                </a:lnTo>
                <a:lnTo>
                  <a:pt x="1726857" y="4203700"/>
                </a:lnTo>
                <a:close/>
              </a:path>
              <a:path extrusionOk="0" h="5029200" w="14795500">
                <a:moveTo>
                  <a:pt x="2613535" y="4203700"/>
                </a:moveTo>
                <a:lnTo>
                  <a:pt x="2580260" y="4203700"/>
                </a:lnTo>
                <a:lnTo>
                  <a:pt x="2570050" y="4216400"/>
                </a:lnTo>
                <a:lnTo>
                  <a:pt x="2623908" y="4216400"/>
                </a:lnTo>
                <a:lnTo>
                  <a:pt x="2613535" y="4203700"/>
                </a:lnTo>
                <a:close/>
              </a:path>
              <a:path extrusionOk="0" h="5029200" w="14795500">
                <a:moveTo>
                  <a:pt x="3500203" y="4203700"/>
                </a:moveTo>
                <a:lnTo>
                  <a:pt x="3467185" y="4203700"/>
                </a:lnTo>
                <a:lnTo>
                  <a:pt x="3456957" y="4216400"/>
                </a:lnTo>
                <a:lnTo>
                  <a:pt x="3510425" y="4216400"/>
                </a:lnTo>
                <a:lnTo>
                  <a:pt x="3500203" y="4203700"/>
                </a:lnTo>
                <a:close/>
              </a:path>
              <a:path extrusionOk="0" h="5029200" w="14795500">
                <a:moveTo>
                  <a:pt x="13256428" y="4203700"/>
                </a:moveTo>
                <a:lnTo>
                  <a:pt x="13223155" y="4203700"/>
                </a:lnTo>
                <a:lnTo>
                  <a:pt x="13212673" y="4216400"/>
                </a:lnTo>
                <a:lnTo>
                  <a:pt x="13266530" y="4216400"/>
                </a:lnTo>
                <a:lnTo>
                  <a:pt x="13256428" y="4203700"/>
                </a:lnTo>
                <a:close/>
              </a:path>
              <a:path extrusionOk="0" h="5029200" w="14795500">
                <a:moveTo>
                  <a:pt x="14143417" y="4203700"/>
                </a:moveTo>
                <a:lnTo>
                  <a:pt x="14109830" y="4203700"/>
                </a:lnTo>
                <a:lnTo>
                  <a:pt x="14099168" y="4216400"/>
                </a:lnTo>
                <a:lnTo>
                  <a:pt x="14153498" y="4216400"/>
                </a:lnTo>
                <a:lnTo>
                  <a:pt x="14143417" y="4203700"/>
                </a:lnTo>
                <a:close/>
              </a:path>
              <a:path extrusionOk="0" h="5029200" w="14795500">
                <a:moveTo>
                  <a:pt x="827188" y="3416300"/>
                </a:moveTo>
                <a:lnTo>
                  <a:pt x="818616" y="3416300"/>
                </a:lnTo>
                <a:lnTo>
                  <a:pt x="818616" y="4203700"/>
                </a:lnTo>
                <a:lnTo>
                  <a:pt x="827188" y="4203700"/>
                </a:lnTo>
                <a:lnTo>
                  <a:pt x="827188" y="3416300"/>
                </a:lnTo>
                <a:close/>
              </a:path>
              <a:path extrusionOk="0" h="5029200" w="14795500">
                <a:moveTo>
                  <a:pt x="1714144" y="3416300"/>
                </a:moveTo>
                <a:lnTo>
                  <a:pt x="1705571" y="3416300"/>
                </a:lnTo>
                <a:lnTo>
                  <a:pt x="1705571" y="4203700"/>
                </a:lnTo>
                <a:lnTo>
                  <a:pt x="1714144" y="4203700"/>
                </a:lnTo>
                <a:lnTo>
                  <a:pt x="1714144" y="3416300"/>
                </a:lnTo>
                <a:close/>
              </a:path>
              <a:path extrusionOk="0" h="5029200" w="14795500">
                <a:moveTo>
                  <a:pt x="2601099" y="3416300"/>
                </a:moveTo>
                <a:lnTo>
                  <a:pt x="2592526" y="3416300"/>
                </a:lnTo>
                <a:lnTo>
                  <a:pt x="2592526" y="4203700"/>
                </a:lnTo>
                <a:lnTo>
                  <a:pt x="2601099" y="4203700"/>
                </a:lnTo>
                <a:lnTo>
                  <a:pt x="2601099" y="3416300"/>
                </a:lnTo>
                <a:close/>
              </a:path>
              <a:path extrusionOk="0" h="5029200" w="14795500">
                <a:moveTo>
                  <a:pt x="3487991" y="3416300"/>
                </a:moveTo>
                <a:lnTo>
                  <a:pt x="3479418" y="3416300"/>
                </a:lnTo>
                <a:lnTo>
                  <a:pt x="3479418" y="4203700"/>
                </a:lnTo>
                <a:lnTo>
                  <a:pt x="3487991" y="4203700"/>
                </a:lnTo>
                <a:lnTo>
                  <a:pt x="3487991" y="3416300"/>
                </a:lnTo>
                <a:close/>
              </a:path>
              <a:path extrusionOk="0" h="5029200" w="14795500">
                <a:moveTo>
                  <a:pt x="4374933" y="3416300"/>
                </a:moveTo>
                <a:lnTo>
                  <a:pt x="4366373" y="3416300"/>
                </a:lnTo>
                <a:lnTo>
                  <a:pt x="4366373" y="4203700"/>
                </a:lnTo>
                <a:lnTo>
                  <a:pt x="4374933" y="4203700"/>
                </a:lnTo>
                <a:lnTo>
                  <a:pt x="4374933" y="3416300"/>
                </a:lnTo>
                <a:close/>
              </a:path>
              <a:path extrusionOk="0" h="5029200" w="14795500">
                <a:moveTo>
                  <a:pt x="5261889" y="3416300"/>
                </a:moveTo>
                <a:lnTo>
                  <a:pt x="5253316" y="3416300"/>
                </a:lnTo>
                <a:lnTo>
                  <a:pt x="5253316" y="4203700"/>
                </a:lnTo>
                <a:lnTo>
                  <a:pt x="5261889" y="4203700"/>
                </a:lnTo>
                <a:lnTo>
                  <a:pt x="5261889" y="3416300"/>
                </a:lnTo>
                <a:close/>
              </a:path>
              <a:path extrusionOk="0" h="5029200" w="14795500">
                <a:moveTo>
                  <a:pt x="6148831" y="3416300"/>
                </a:moveTo>
                <a:lnTo>
                  <a:pt x="6140271" y="3416300"/>
                </a:lnTo>
                <a:lnTo>
                  <a:pt x="6140271" y="4203700"/>
                </a:lnTo>
                <a:lnTo>
                  <a:pt x="6148831" y="4203700"/>
                </a:lnTo>
                <a:lnTo>
                  <a:pt x="6148831" y="3416300"/>
                </a:lnTo>
                <a:close/>
              </a:path>
              <a:path extrusionOk="0" h="5029200" w="14795500">
                <a:moveTo>
                  <a:pt x="7035723" y="3416300"/>
                </a:moveTo>
                <a:lnTo>
                  <a:pt x="7027163" y="3416300"/>
                </a:lnTo>
                <a:lnTo>
                  <a:pt x="7027163" y="4203700"/>
                </a:lnTo>
                <a:lnTo>
                  <a:pt x="7035723" y="4203700"/>
                </a:lnTo>
                <a:lnTo>
                  <a:pt x="7035723" y="3416300"/>
                </a:lnTo>
                <a:close/>
              </a:path>
              <a:path extrusionOk="0" h="5029200" w="14795500">
                <a:moveTo>
                  <a:pt x="7922691" y="3416300"/>
                </a:moveTo>
                <a:lnTo>
                  <a:pt x="7914118" y="3416300"/>
                </a:lnTo>
                <a:lnTo>
                  <a:pt x="7914118" y="4203700"/>
                </a:lnTo>
                <a:lnTo>
                  <a:pt x="7922691" y="4203700"/>
                </a:lnTo>
                <a:lnTo>
                  <a:pt x="7922691" y="3416300"/>
                </a:lnTo>
                <a:close/>
              </a:path>
              <a:path extrusionOk="0" h="5029200" w="14795500">
                <a:moveTo>
                  <a:pt x="8809634" y="3416300"/>
                </a:moveTo>
                <a:lnTo>
                  <a:pt x="8801074" y="3416300"/>
                </a:lnTo>
                <a:lnTo>
                  <a:pt x="8801074" y="4203700"/>
                </a:lnTo>
                <a:lnTo>
                  <a:pt x="8809634" y="4203700"/>
                </a:lnTo>
                <a:lnTo>
                  <a:pt x="8809634" y="3416300"/>
                </a:lnTo>
                <a:close/>
              </a:path>
              <a:path extrusionOk="0" h="5029200" w="14795500">
                <a:moveTo>
                  <a:pt x="9696538" y="3416300"/>
                </a:moveTo>
                <a:lnTo>
                  <a:pt x="9687966" y="3416300"/>
                </a:lnTo>
                <a:lnTo>
                  <a:pt x="9687966" y="4203700"/>
                </a:lnTo>
                <a:lnTo>
                  <a:pt x="9696538" y="4203700"/>
                </a:lnTo>
                <a:lnTo>
                  <a:pt x="9696538" y="3416300"/>
                </a:lnTo>
                <a:close/>
              </a:path>
              <a:path extrusionOk="0" h="5029200" w="14795500">
                <a:moveTo>
                  <a:pt x="10583493" y="3416300"/>
                </a:moveTo>
                <a:lnTo>
                  <a:pt x="10574921" y="3416300"/>
                </a:lnTo>
                <a:lnTo>
                  <a:pt x="10574921" y="4203700"/>
                </a:lnTo>
                <a:lnTo>
                  <a:pt x="10583493" y="4203700"/>
                </a:lnTo>
                <a:lnTo>
                  <a:pt x="10583493" y="3416300"/>
                </a:lnTo>
                <a:close/>
              </a:path>
              <a:path extrusionOk="0" h="5029200" w="14795500">
                <a:moveTo>
                  <a:pt x="11470436" y="3416300"/>
                </a:moveTo>
                <a:lnTo>
                  <a:pt x="11461876" y="3416300"/>
                </a:lnTo>
                <a:lnTo>
                  <a:pt x="11461876" y="4203700"/>
                </a:lnTo>
                <a:lnTo>
                  <a:pt x="11470436" y="4203700"/>
                </a:lnTo>
                <a:lnTo>
                  <a:pt x="11470436" y="3416300"/>
                </a:lnTo>
                <a:close/>
              </a:path>
              <a:path extrusionOk="0" h="5029200" w="14795500">
                <a:moveTo>
                  <a:pt x="12357379" y="3416300"/>
                </a:moveTo>
                <a:lnTo>
                  <a:pt x="12348819" y="3416300"/>
                </a:lnTo>
                <a:lnTo>
                  <a:pt x="12348819" y="4203700"/>
                </a:lnTo>
                <a:lnTo>
                  <a:pt x="12357379" y="4203700"/>
                </a:lnTo>
                <a:lnTo>
                  <a:pt x="12357379" y="3416300"/>
                </a:lnTo>
                <a:close/>
              </a:path>
              <a:path extrusionOk="0" h="5029200" w="14795500">
                <a:moveTo>
                  <a:pt x="13244283" y="3416300"/>
                </a:moveTo>
                <a:lnTo>
                  <a:pt x="13235723" y="3416300"/>
                </a:lnTo>
                <a:lnTo>
                  <a:pt x="13235723" y="4203700"/>
                </a:lnTo>
                <a:lnTo>
                  <a:pt x="13244283" y="4203700"/>
                </a:lnTo>
                <a:lnTo>
                  <a:pt x="13244283" y="3416300"/>
                </a:lnTo>
                <a:close/>
              </a:path>
              <a:path extrusionOk="0" h="5029200" w="14795500">
                <a:moveTo>
                  <a:pt x="14131226" y="3416300"/>
                </a:moveTo>
                <a:lnTo>
                  <a:pt x="14122653" y="3416300"/>
                </a:lnTo>
                <a:lnTo>
                  <a:pt x="14122653" y="4203700"/>
                </a:lnTo>
                <a:lnTo>
                  <a:pt x="14131226" y="4203700"/>
                </a:lnTo>
                <a:lnTo>
                  <a:pt x="14131226" y="3416300"/>
                </a:lnTo>
                <a:close/>
              </a:path>
              <a:path extrusionOk="0" h="5029200" w="14795500">
                <a:moveTo>
                  <a:pt x="862253" y="3390900"/>
                </a:moveTo>
                <a:lnTo>
                  <a:pt x="785456" y="3390900"/>
                </a:lnTo>
                <a:lnTo>
                  <a:pt x="789421" y="3403600"/>
                </a:lnTo>
                <a:lnTo>
                  <a:pt x="796716" y="3416300"/>
                </a:lnTo>
                <a:lnTo>
                  <a:pt x="850293" y="3416300"/>
                </a:lnTo>
                <a:lnTo>
                  <a:pt x="858039" y="3403600"/>
                </a:lnTo>
                <a:lnTo>
                  <a:pt x="862253" y="3390900"/>
                </a:lnTo>
                <a:close/>
              </a:path>
              <a:path extrusionOk="0" h="5029200" w="14795500">
                <a:moveTo>
                  <a:pt x="1748751" y="3390900"/>
                </a:moveTo>
                <a:lnTo>
                  <a:pt x="1672170" y="3390900"/>
                </a:lnTo>
                <a:lnTo>
                  <a:pt x="1676371" y="3403600"/>
                </a:lnTo>
                <a:lnTo>
                  <a:pt x="1683775" y="3416300"/>
                </a:lnTo>
                <a:lnTo>
                  <a:pt x="1736705" y="3416300"/>
                </a:lnTo>
                <a:lnTo>
                  <a:pt x="1744394" y="3403600"/>
                </a:lnTo>
                <a:lnTo>
                  <a:pt x="1748751" y="3390900"/>
                </a:lnTo>
                <a:close/>
              </a:path>
              <a:path extrusionOk="0" h="5029200" w="14795500">
                <a:moveTo>
                  <a:pt x="2635173" y="3390900"/>
                </a:moveTo>
                <a:lnTo>
                  <a:pt x="2558973" y="3390900"/>
                </a:lnTo>
                <a:lnTo>
                  <a:pt x="2563358" y="3403600"/>
                </a:lnTo>
                <a:lnTo>
                  <a:pt x="2570835" y="3416300"/>
                </a:lnTo>
                <a:lnTo>
                  <a:pt x="2623103" y="3416300"/>
                </a:lnTo>
                <a:lnTo>
                  <a:pt x="2630704" y="3403600"/>
                </a:lnTo>
                <a:lnTo>
                  <a:pt x="2635173" y="3390900"/>
                </a:lnTo>
                <a:close/>
              </a:path>
              <a:path extrusionOk="0" h="5029200" w="14795500">
                <a:moveTo>
                  <a:pt x="3521544" y="3390900"/>
                </a:moveTo>
                <a:lnTo>
                  <a:pt x="3445827" y="3390900"/>
                </a:lnTo>
                <a:lnTo>
                  <a:pt x="3450363" y="3403600"/>
                </a:lnTo>
                <a:lnTo>
                  <a:pt x="3457874" y="3416300"/>
                </a:lnTo>
                <a:lnTo>
                  <a:pt x="3509496" y="3416300"/>
                </a:lnTo>
                <a:lnTo>
                  <a:pt x="3517003" y="3403600"/>
                </a:lnTo>
                <a:lnTo>
                  <a:pt x="3521544" y="3390900"/>
                </a:lnTo>
                <a:close/>
              </a:path>
              <a:path extrusionOk="0" h="5029200" w="14795500">
                <a:moveTo>
                  <a:pt x="4407979" y="3390900"/>
                </a:moveTo>
                <a:lnTo>
                  <a:pt x="4332642" y="3390900"/>
                </a:lnTo>
                <a:lnTo>
                  <a:pt x="4337313" y="3403600"/>
                </a:lnTo>
                <a:lnTo>
                  <a:pt x="4344879" y="3416300"/>
                </a:lnTo>
                <a:lnTo>
                  <a:pt x="4395980" y="3416300"/>
                </a:lnTo>
                <a:lnTo>
                  <a:pt x="4403387" y="3403600"/>
                </a:lnTo>
                <a:lnTo>
                  <a:pt x="4407979" y="3390900"/>
                </a:lnTo>
                <a:close/>
              </a:path>
              <a:path extrusionOk="0" h="5029200" w="14795500">
                <a:moveTo>
                  <a:pt x="5294439" y="3390900"/>
                </a:moveTo>
                <a:lnTo>
                  <a:pt x="5219420" y="3390900"/>
                </a:lnTo>
                <a:lnTo>
                  <a:pt x="5224195" y="3403600"/>
                </a:lnTo>
                <a:lnTo>
                  <a:pt x="5231815" y="3416300"/>
                </a:lnTo>
                <a:lnTo>
                  <a:pt x="5282521" y="3416300"/>
                </a:lnTo>
                <a:lnTo>
                  <a:pt x="5289830" y="3403600"/>
                </a:lnTo>
                <a:lnTo>
                  <a:pt x="5294439" y="3390900"/>
                </a:lnTo>
                <a:close/>
              </a:path>
              <a:path extrusionOk="0" h="5029200" w="14795500">
                <a:moveTo>
                  <a:pt x="6180937" y="3390900"/>
                </a:moveTo>
                <a:lnTo>
                  <a:pt x="6106146" y="3390900"/>
                </a:lnTo>
                <a:lnTo>
                  <a:pt x="6111012" y="3403600"/>
                </a:lnTo>
                <a:lnTo>
                  <a:pt x="6118699" y="3416300"/>
                </a:lnTo>
                <a:lnTo>
                  <a:pt x="6169118" y="3416300"/>
                </a:lnTo>
                <a:lnTo>
                  <a:pt x="6176333" y="3403600"/>
                </a:lnTo>
                <a:lnTo>
                  <a:pt x="6180937" y="3390900"/>
                </a:lnTo>
                <a:close/>
              </a:path>
              <a:path extrusionOk="0" h="5029200" w="14795500">
                <a:moveTo>
                  <a:pt x="7067498" y="3390900"/>
                </a:moveTo>
                <a:lnTo>
                  <a:pt x="6992822" y="3390900"/>
                </a:lnTo>
                <a:lnTo>
                  <a:pt x="6997758" y="3403600"/>
                </a:lnTo>
                <a:lnTo>
                  <a:pt x="7005502" y="3416300"/>
                </a:lnTo>
                <a:lnTo>
                  <a:pt x="7055754" y="3416300"/>
                </a:lnTo>
                <a:lnTo>
                  <a:pt x="7062901" y="3403600"/>
                </a:lnTo>
                <a:lnTo>
                  <a:pt x="7067498" y="3390900"/>
                </a:lnTo>
                <a:close/>
              </a:path>
              <a:path extrusionOk="0" h="5029200" w="14795500">
                <a:moveTo>
                  <a:pt x="7956994" y="3390900"/>
                </a:moveTo>
                <a:lnTo>
                  <a:pt x="7882368" y="3390900"/>
                </a:lnTo>
                <a:lnTo>
                  <a:pt x="7886976" y="3403600"/>
                </a:lnTo>
                <a:lnTo>
                  <a:pt x="7894119" y="3416300"/>
                </a:lnTo>
                <a:lnTo>
                  <a:pt x="7944319" y="3416300"/>
                </a:lnTo>
                <a:lnTo>
                  <a:pt x="7952059" y="3403600"/>
                </a:lnTo>
                <a:lnTo>
                  <a:pt x="7956994" y="3390900"/>
                </a:lnTo>
                <a:close/>
              </a:path>
              <a:path extrusionOk="0" h="5029200" w="14795500">
                <a:moveTo>
                  <a:pt x="8843644" y="3390900"/>
                </a:moveTo>
                <a:lnTo>
                  <a:pt x="8768968" y="3390900"/>
                </a:lnTo>
                <a:lnTo>
                  <a:pt x="8773606" y="3403600"/>
                </a:lnTo>
                <a:lnTo>
                  <a:pt x="8780830" y="3416300"/>
                </a:lnTo>
                <a:lnTo>
                  <a:pt x="8831087" y="3416300"/>
                </a:lnTo>
                <a:lnTo>
                  <a:pt x="8838755" y="3403600"/>
                </a:lnTo>
                <a:lnTo>
                  <a:pt x="8843644" y="3390900"/>
                </a:lnTo>
                <a:close/>
              </a:path>
              <a:path extrusionOk="0" h="5029200" w="14795500">
                <a:moveTo>
                  <a:pt x="9730320" y="3390900"/>
                </a:moveTo>
                <a:lnTo>
                  <a:pt x="9655517" y="3390900"/>
                </a:lnTo>
                <a:lnTo>
                  <a:pt x="9660166" y="3403600"/>
                </a:lnTo>
                <a:lnTo>
                  <a:pt x="9667465" y="3416300"/>
                </a:lnTo>
                <a:lnTo>
                  <a:pt x="9717887" y="3416300"/>
                </a:lnTo>
                <a:lnTo>
                  <a:pt x="9725495" y="3403600"/>
                </a:lnTo>
                <a:lnTo>
                  <a:pt x="9730320" y="3390900"/>
                </a:lnTo>
                <a:close/>
              </a:path>
              <a:path extrusionOk="0" h="5029200" w="14795500">
                <a:moveTo>
                  <a:pt x="10617047" y="3390900"/>
                </a:moveTo>
                <a:lnTo>
                  <a:pt x="10542028" y="3390900"/>
                </a:lnTo>
                <a:lnTo>
                  <a:pt x="10546673" y="3403600"/>
                </a:lnTo>
                <a:lnTo>
                  <a:pt x="10554059" y="3416300"/>
                </a:lnTo>
                <a:lnTo>
                  <a:pt x="10604775" y="3416300"/>
                </a:lnTo>
                <a:lnTo>
                  <a:pt x="10612318" y="3403600"/>
                </a:lnTo>
                <a:lnTo>
                  <a:pt x="10617047" y="3390900"/>
                </a:lnTo>
                <a:close/>
              </a:path>
              <a:path extrusionOk="0" h="5029200" w="14795500">
                <a:moveTo>
                  <a:pt x="11503812" y="3390900"/>
                </a:moveTo>
                <a:lnTo>
                  <a:pt x="11428488" y="3390900"/>
                </a:lnTo>
                <a:lnTo>
                  <a:pt x="11433115" y="3403600"/>
                </a:lnTo>
                <a:lnTo>
                  <a:pt x="11440600" y="3416300"/>
                </a:lnTo>
                <a:lnTo>
                  <a:pt x="11491710" y="3416300"/>
                </a:lnTo>
                <a:lnTo>
                  <a:pt x="11499191" y="3403600"/>
                </a:lnTo>
                <a:lnTo>
                  <a:pt x="11503812" y="3390900"/>
                </a:lnTo>
                <a:close/>
              </a:path>
              <a:path extrusionOk="0" h="5029200" w="14795500">
                <a:moveTo>
                  <a:pt x="12390640" y="3390900"/>
                </a:moveTo>
                <a:lnTo>
                  <a:pt x="12314910" y="3390900"/>
                </a:lnTo>
                <a:lnTo>
                  <a:pt x="12319492" y="3403600"/>
                </a:lnTo>
                <a:lnTo>
                  <a:pt x="12327078" y="3416300"/>
                </a:lnTo>
                <a:lnTo>
                  <a:pt x="12378715" y="3416300"/>
                </a:lnTo>
                <a:lnTo>
                  <a:pt x="12386146" y="3403600"/>
                </a:lnTo>
                <a:lnTo>
                  <a:pt x="12390640" y="3390900"/>
                </a:lnTo>
                <a:close/>
              </a:path>
              <a:path extrusionOk="0" h="5029200" w="14795500">
                <a:moveTo>
                  <a:pt x="13277494" y="3390900"/>
                </a:moveTo>
                <a:lnTo>
                  <a:pt x="13201294" y="3390900"/>
                </a:lnTo>
                <a:lnTo>
                  <a:pt x="13205800" y="3403600"/>
                </a:lnTo>
                <a:lnTo>
                  <a:pt x="13213484" y="3416300"/>
                </a:lnTo>
                <a:lnTo>
                  <a:pt x="13265746" y="3416300"/>
                </a:lnTo>
                <a:lnTo>
                  <a:pt x="13273144" y="3403600"/>
                </a:lnTo>
                <a:lnTo>
                  <a:pt x="13277494" y="3390900"/>
                </a:lnTo>
                <a:close/>
              </a:path>
              <a:path extrusionOk="0" h="5029200" w="14795500">
                <a:moveTo>
                  <a:pt x="14164296" y="3390900"/>
                </a:moveTo>
                <a:lnTo>
                  <a:pt x="14087703" y="3390900"/>
                </a:lnTo>
                <a:lnTo>
                  <a:pt x="14092103" y="3403600"/>
                </a:lnTo>
                <a:lnTo>
                  <a:pt x="14099872" y="3416300"/>
                </a:lnTo>
                <a:lnTo>
                  <a:pt x="14152809" y="3416300"/>
                </a:lnTo>
                <a:lnTo>
                  <a:pt x="14160136" y="3403600"/>
                </a:lnTo>
                <a:lnTo>
                  <a:pt x="14164296" y="3390900"/>
                </a:lnTo>
                <a:close/>
              </a:path>
              <a:path extrusionOk="0" h="5029200" w="14795500">
                <a:moveTo>
                  <a:pt x="2633265" y="3365500"/>
                </a:moveTo>
                <a:lnTo>
                  <a:pt x="2560876" y="3365500"/>
                </a:lnTo>
                <a:lnTo>
                  <a:pt x="2558084" y="3378200"/>
                </a:lnTo>
                <a:lnTo>
                  <a:pt x="0" y="3378200"/>
                </a:lnTo>
                <a:lnTo>
                  <a:pt x="0" y="3390900"/>
                </a:lnTo>
                <a:lnTo>
                  <a:pt x="3444646" y="3390899"/>
                </a:lnTo>
                <a:lnTo>
                  <a:pt x="2636087" y="3378200"/>
                </a:lnTo>
                <a:lnTo>
                  <a:pt x="2633265" y="3365500"/>
                </a:lnTo>
                <a:close/>
              </a:path>
              <a:path extrusionOk="0" h="5029200" w="14795500">
                <a:moveTo>
                  <a:pt x="3444646" y="3390899"/>
                </a:moveTo>
                <a:close/>
              </a:path>
              <a:path extrusionOk="0" h="5029200" w="14795500">
                <a:moveTo>
                  <a:pt x="3520064" y="3365500"/>
                </a:moveTo>
                <a:lnTo>
                  <a:pt x="3447334" y="3365500"/>
                </a:lnTo>
                <a:lnTo>
                  <a:pt x="3444646" y="3390899"/>
                </a:lnTo>
                <a:lnTo>
                  <a:pt x="3522751" y="3390900"/>
                </a:lnTo>
                <a:lnTo>
                  <a:pt x="3520064" y="3365500"/>
                </a:lnTo>
                <a:close/>
              </a:path>
              <a:path extrusionOk="0" h="5029200" w="14795500">
                <a:moveTo>
                  <a:pt x="4406707" y="3365500"/>
                </a:moveTo>
                <a:lnTo>
                  <a:pt x="4333987" y="3365500"/>
                </a:lnTo>
                <a:lnTo>
                  <a:pt x="4331271" y="3390900"/>
                </a:lnTo>
                <a:lnTo>
                  <a:pt x="4409363" y="3390900"/>
                </a:lnTo>
                <a:lnTo>
                  <a:pt x="4406707" y="3365500"/>
                </a:lnTo>
                <a:close/>
              </a:path>
              <a:path extrusionOk="0" h="5029200" w="14795500">
                <a:moveTo>
                  <a:pt x="5293360" y="3365500"/>
                </a:moveTo>
                <a:lnTo>
                  <a:pt x="5220617" y="3365500"/>
                </a:lnTo>
                <a:lnTo>
                  <a:pt x="5217870" y="3390900"/>
                </a:lnTo>
                <a:lnTo>
                  <a:pt x="5295988" y="3390900"/>
                </a:lnTo>
                <a:lnTo>
                  <a:pt x="5293360" y="3365500"/>
                </a:lnTo>
                <a:close/>
              </a:path>
              <a:path extrusionOk="0" h="5029200" w="14795500">
                <a:moveTo>
                  <a:pt x="6179990" y="3365500"/>
                </a:moveTo>
                <a:lnTo>
                  <a:pt x="6107271" y="3365500"/>
                </a:lnTo>
                <a:lnTo>
                  <a:pt x="6104495" y="3390900"/>
                </a:lnTo>
                <a:lnTo>
                  <a:pt x="6182588" y="3390900"/>
                </a:lnTo>
                <a:lnTo>
                  <a:pt x="6179990" y="3365500"/>
                </a:lnTo>
                <a:close/>
              </a:path>
              <a:path extrusionOk="0" h="5029200" w="14795500">
                <a:moveTo>
                  <a:pt x="7066639" y="3365500"/>
                </a:moveTo>
                <a:lnTo>
                  <a:pt x="6993909" y="3365500"/>
                </a:lnTo>
                <a:lnTo>
                  <a:pt x="6991108" y="3390900"/>
                </a:lnTo>
                <a:lnTo>
                  <a:pt x="7069213" y="3390900"/>
                </a:lnTo>
                <a:lnTo>
                  <a:pt x="7066639" y="3365500"/>
                </a:lnTo>
                <a:close/>
              </a:path>
              <a:path extrusionOk="0" h="5029200" w="14795500">
                <a:moveTo>
                  <a:pt x="7955934" y="3365500"/>
                </a:moveTo>
                <a:lnTo>
                  <a:pt x="7883202" y="3365500"/>
                </a:lnTo>
                <a:lnTo>
                  <a:pt x="7880629" y="3390900"/>
                </a:lnTo>
                <a:lnTo>
                  <a:pt x="7958734" y="3390900"/>
                </a:lnTo>
                <a:lnTo>
                  <a:pt x="7955934" y="3365500"/>
                </a:lnTo>
                <a:close/>
              </a:path>
              <a:path extrusionOk="0" h="5029200" w="14795500">
                <a:moveTo>
                  <a:pt x="8842575" y="3365500"/>
                </a:moveTo>
                <a:lnTo>
                  <a:pt x="8769856" y="3365500"/>
                </a:lnTo>
                <a:lnTo>
                  <a:pt x="8767254" y="3390900"/>
                </a:lnTo>
                <a:lnTo>
                  <a:pt x="8845346" y="3390900"/>
                </a:lnTo>
                <a:lnTo>
                  <a:pt x="8842575" y="3365500"/>
                </a:lnTo>
                <a:close/>
              </a:path>
              <a:path extrusionOk="0" h="5029200" w="14795500">
                <a:moveTo>
                  <a:pt x="9729224" y="3365500"/>
                </a:moveTo>
                <a:lnTo>
                  <a:pt x="9656483" y="3365500"/>
                </a:lnTo>
                <a:lnTo>
                  <a:pt x="9653853" y="3390900"/>
                </a:lnTo>
                <a:lnTo>
                  <a:pt x="9731971" y="3390900"/>
                </a:lnTo>
                <a:lnTo>
                  <a:pt x="9729224" y="3365500"/>
                </a:lnTo>
                <a:close/>
              </a:path>
              <a:path extrusionOk="0" h="5029200" w="14795500">
                <a:moveTo>
                  <a:pt x="10615867" y="3365500"/>
                </a:moveTo>
                <a:lnTo>
                  <a:pt x="10543135" y="3365500"/>
                </a:lnTo>
                <a:lnTo>
                  <a:pt x="10540478" y="3390900"/>
                </a:lnTo>
                <a:lnTo>
                  <a:pt x="10618583" y="3390900"/>
                </a:lnTo>
                <a:lnTo>
                  <a:pt x="10615867" y="3365500"/>
                </a:lnTo>
                <a:close/>
              </a:path>
              <a:path extrusionOk="0" h="5029200" w="14795500">
                <a:moveTo>
                  <a:pt x="11502510" y="3365500"/>
                </a:moveTo>
                <a:lnTo>
                  <a:pt x="11429779" y="3365500"/>
                </a:lnTo>
                <a:lnTo>
                  <a:pt x="11427091" y="3390900"/>
                </a:lnTo>
                <a:lnTo>
                  <a:pt x="11505196" y="3390900"/>
                </a:lnTo>
                <a:lnTo>
                  <a:pt x="11502510" y="3365500"/>
                </a:lnTo>
                <a:close/>
              </a:path>
              <a:path extrusionOk="0" h="5029200" w="14795500">
                <a:moveTo>
                  <a:pt x="12389152" y="3365500"/>
                </a:moveTo>
                <a:lnTo>
                  <a:pt x="12316433" y="3365500"/>
                </a:lnTo>
                <a:lnTo>
                  <a:pt x="12313716" y="3390900"/>
                </a:lnTo>
                <a:lnTo>
                  <a:pt x="12391808" y="3390899"/>
                </a:lnTo>
                <a:lnTo>
                  <a:pt x="12389152" y="3365500"/>
                </a:lnTo>
                <a:close/>
              </a:path>
              <a:path extrusionOk="0" h="5029200" w="14795500">
                <a:moveTo>
                  <a:pt x="12391808" y="3390899"/>
                </a:moveTo>
                <a:close/>
              </a:path>
              <a:path extrusionOk="0" h="5029200" w="14795500">
                <a:moveTo>
                  <a:pt x="13275603" y="3365500"/>
                </a:moveTo>
                <a:lnTo>
                  <a:pt x="13203232" y="3365500"/>
                </a:lnTo>
                <a:lnTo>
                  <a:pt x="13200366" y="3378200"/>
                </a:lnTo>
                <a:lnTo>
                  <a:pt x="12391808" y="3390899"/>
                </a:lnTo>
                <a:lnTo>
                  <a:pt x="14795500" y="3390900"/>
                </a:lnTo>
                <a:lnTo>
                  <a:pt x="14795500" y="3378200"/>
                </a:lnTo>
                <a:lnTo>
                  <a:pt x="13278370" y="3378200"/>
                </a:lnTo>
                <a:lnTo>
                  <a:pt x="13275603" y="3365500"/>
                </a:lnTo>
                <a:close/>
              </a:path>
              <a:path extrusionOk="0" h="5029200" w="14795500">
                <a:moveTo>
                  <a:pt x="851674" y="3352800"/>
                </a:moveTo>
                <a:lnTo>
                  <a:pt x="805840" y="3352800"/>
                </a:lnTo>
                <a:lnTo>
                  <a:pt x="795437" y="3365500"/>
                </a:lnTo>
                <a:lnTo>
                  <a:pt x="788232" y="3365500"/>
                </a:lnTo>
                <a:lnTo>
                  <a:pt x="785050" y="3378200"/>
                </a:lnTo>
                <a:lnTo>
                  <a:pt x="862672" y="3378200"/>
                </a:lnTo>
                <a:lnTo>
                  <a:pt x="859321" y="3365500"/>
                </a:lnTo>
                <a:lnTo>
                  <a:pt x="851674" y="3352800"/>
                </a:lnTo>
                <a:close/>
              </a:path>
              <a:path extrusionOk="0" h="5029200" w="14795500">
                <a:moveTo>
                  <a:pt x="1738766" y="3352800"/>
                </a:moveTo>
                <a:lnTo>
                  <a:pt x="1692445" y="3352800"/>
                </a:lnTo>
                <a:lnTo>
                  <a:pt x="1681803" y="3365500"/>
                </a:lnTo>
                <a:lnTo>
                  <a:pt x="1674542" y="3365500"/>
                </a:lnTo>
                <a:lnTo>
                  <a:pt x="1671560" y="3378200"/>
                </a:lnTo>
                <a:lnTo>
                  <a:pt x="1749386" y="3378200"/>
                </a:lnTo>
                <a:lnTo>
                  <a:pt x="1746308" y="3365500"/>
                </a:lnTo>
                <a:lnTo>
                  <a:pt x="1738766" y="3352800"/>
                </a:lnTo>
                <a:close/>
              </a:path>
              <a:path extrusionOk="0" h="5029200" w="14795500">
                <a:moveTo>
                  <a:pt x="14144230" y="3352800"/>
                </a:moveTo>
                <a:lnTo>
                  <a:pt x="14097804" y="3352800"/>
                </a:lnTo>
                <a:lnTo>
                  <a:pt x="14090183" y="3365500"/>
                </a:lnTo>
                <a:lnTo>
                  <a:pt x="14087080" y="3378200"/>
                </a:lnTo>
                <a:lnTo>
                  <a:pt x="14164906" y="3378200"/>
                </a:lnTo>
                <a:lnTo>
                  <a:pt x="14161953" y="3365500"/>
                </a:lnTo>
                <a:lnTo>
                  <a:pt x="14154767" y="3365500"/>
                </a:lnTo>
                <a:lnTo>
                  <a:pt x="14144230" y="3352800"/>
                </a:lnTo>
                <a:close/>
              </a:path>
              <a:path extrusionOk="0" h="5029200" w="14795500">
                <a:moveTo>
                  <a:pt x="2614758" y="3352800"/>
                </a:moveTo>
                <a:lnTo>
                  <a:pt x="2579076" y="3352800"/>
                </a:lnTo>
                <a:lnTo>
                  <a:pt x="2568199" y="3365500"/>
                </a:lnTo>
                <a:lnTo>
                  <a:pt x="2625818" y="3365500"/>
                </a:lnTo>
                <a:lnTo>
                  <a:pt x="2614758" y="3352800"/>
                </a:lnTo>
                <a:close/>
              </a:path>
              <a:path extrusionOk="0" h="5029200" w="14795500">
                <a:moveTo>
                  <a:pt x="3501657" y="3352800"/>
                </a:moveTo>
                <a:lnTo>
                  <a:pt x="3465750" y="3352800"/>
                </a:lnTo>
                <a:lnTo>
                  <a:pt x="3454712" y="3365500"/>
                </a:lnTo>
                <a:lnTo>
                  <a:pt x="3512691" y="3365500"/>
                </a:lnTo>
                <a:lnTo>
                  <a:pt x="3501657" y="3352800"/>
                </a:lnTo>
                <a:close/>
              </a:path>
              <a:path extrusionOk="0" h="5029200" w="14795500">
                <a:moveTo>
                  <a:pt x="4388484" y="3352800"/>
                </a:moveTo>
                <a:lnTo>
                  <a:pt x="4352584" y="3352800"/>
                </a:lnTo>
                <a:lnTo>
                  <a:pt x="4341440" y="3365500"/>
                </a:lnTo>
                <a:lnTo>
                  <a:pt x="4399411" y="3365500"/>
                </a:lnTo>
                <a:lnTo>
                  <a:pt x="4388484" y="3352800"/>
                </a:lnTo>
                <a:close/>
              </a:path>
              <a:path extrusionOk="0" h="5029200" w="14795500">
                <a:moveTo>
                  <a:pt x="5275318" y="3352800"/>
                </a:moveTo>
                <a:lnTo>
                  <a:pt x="5239403" y="3352800"/>
                </a:lnTo>
                <a:lnTo>
                  <a:pt x="5228149" y="3365500"/>
                </a:lnTo>
                <a:lnTo>
                  <a:pt x="5286139" y="3365500"/>
                </a:lnTo>
                <a:lnTo>
                  <a:pt x="5275318" y="3352800"/>
                </a:lnTo>
                <a:close/>
              </a:path>
              <a:path extrusionOk="0" h="5029200" w="14795500">
                <a:moveTo>
                  <a:pt x="6162137" y="3352800"/>
                </a:moveTo>
                <a:lnTo>
                  <a:pt x="6126237" y="3352800"/>
                </a:lnTo>
                <a:lnTo>
                  <a:pt x="6114878" y="3365500"/>
                </a:lnTo>
                <a:lnTo>
                  <a:pt x="6172848" y="3365500"/>
                </a:lnTo>
                <a:lnTo>
                  <a:pt x="6162137" y="3352800"/>
                </a:lnTo>
                <a:close/>
              </a:path>
              <a:path extrusionOk="0" h="5029200" w="14795500">
                <a:moveTo>
                  <a:pt x="7048934" y="3352800"/>
                </a:moveTo>
                <a:lnTo>
                  <a:pt x="7013032" y="3352800"/>
                </a:lnTo>
                <a:lnTo>
                  <a:pt x="7001582" y="3365500"/>
                </a:lnTo>
                <a:lnTo>
                  <a:pt x="7059559" y="3365500"/>
                </a:lnTo>
                <a:lnTo>
                  <a:pt x="7048934" y="3352800"/>
                </a:lnTo>
                <a:close/>
              </a:path>
              <a:path extrusionOk="0" h="5029200" w="14795500">
                <a:moveTo>
                  <a:pt x="7936820" y="3352800"/>
                </a:moveTo>
                <a:lnTo>
                  <a:pt x="7900908" y="3352800"/>
                </a:lnTo>
                <a:lnTo>
                  <a:pt x="7890282" y="3365500"/>
                </a:lnTo>
                <a:lnTo>
                  <a:pt x="7948266" y="3365500"/>
                </a:lnTo>
                <a:lnTo>
                  <a:pt x="7936820" y="3352800"/>
                </a:lnTo>
                <a:close/>
              </a:path>
              <a:path extrusionOk="0" h="5029200" w="14795500">
                <a:moveTo>
                  <a:pt x="8823641" y="3352800"/>
                </a:moveTo>
                <a:lnTo>
                  <a:pt x="8787742" y="3352800"/>
                </a:lnTo>
                <a:lnTo>
                  <a:pt x="8777010" y="3365500"/>
                </a:lnTo>
                <a:lnTo>
                  <a:pt x="8834981" y="3365500"/>
                </a:lnTo>
                <a:lnTo>
                  <a:pt x="8823641" y="3352800"/>
                </a:lnTo>
                <a:close/>
              </a:path>
              <a:path extrusionOk="0" h="5029200" w="14795500">
                <a:moveTo>
                  <a:pt x="9710443" y="3352800"/>
                </a:moveTo>
                <a:lnTo>
                  <a:pt x="9674534" y="3352800"/>
                </a:lnTo>
                <a:lnTo>
                  <a:pt x="9663709" y="3365500"/>
                </a:lnTo>
                <a:lnTo>
                  <a:pt x="9721694" y="3365500"/>
                </a:lnTo>
                <a:lnTo>
                  <a:pt x="9710443" y="3352800"/>
                </a:lnTo>
                <a:close/>
              </a:path>
              <a:path extrusionOk="0" h="5029200" w="14795500">
                <a:moveTo>
                  <a:pt x="10597275" y="3352800"/>
                </a:moveTo>
                <a:lnTo>
                  <a:pt x="10561363" y="3352800"/>
                </a:lnTo>
                <a:lnTo>
                  <a:pt x="10550432" y="3365500"/>
                </a:lnTo>
                <a:lnTo>
                  <a:pt x="10608415" y="3365500"/>
                </a:lnTo>
                <a:lnTo>
                  <a:pt x="10597275" y="3352800"/>
                </a:lnTo>
                <a:close/>
              </a:path>
              <a:path extrusionOk="0" h="5029200" w="14795500">
                <a:moveTo>
                  <a:pt x="11484102" y="3352800"/>
                </a:moveTo>
                <a:lnTo>
                  <a:pt x="11448201" y="3352800"/>
                </a:lnTo>
                <a:lnTo>
                  <a:pt x="11437159" y="3365500"/>
                </a:lnTo>
                <a:lnTo>
                  <a:pt x="11495136" y="3365500"/>
                </a:lnTo>
                <a:lnTo>
                  <a:pt x="11484102" y="3352800"/>
                </a:lnTo>
                <a:close/>
              </a:path>
              <a:path extrusionOk="0" h="5029200" w="14795500">
                <a:moveTo>
                  <a:pt x="12370929" y="3352800"/>
                </a:moveTo>
                <a:lnTo>
                  <a:pt x="12335029" y="3352800"/>
                </a:lnTo>
                <a:lnTo>
                  <a:pt x="12323885" y="3365500"/>
                </a:lnTo>
                <a:lnTo>
                  <a:pt x="12381856" y="3365500"/>
                </a:lnTo>
                <a:lnTo>
                  <a:pt x="12370929" y="3352800"/>
                </a:lnTo>
                <a:close/>
              </a:path>
              <a:path extrusionOk="0" h="5029200" w="14795500">
                <a:moveTo>
                  <a:pt x="13257601" y="3352800"/>
                </a:moveTo>
                <a:lnTo>
                  <a:pt x="13221935" y="3352800"/>
                </a:lnTo>
                <a:lnTo>
                  <a:pt x="13210763" y="3365500"/>
                </a:lnTo>
                <a:lnTo>
                  <a:pt x="13268361" y="3365500"/>
                </a:lnTo>
                <a:lnTo>
                  <a:pt x="13257601" y="3352800"/>
                </a:lnTo>
                <a:close/>
              </a:path>
              <a:path extrusionOk="0" h="5029200" w="14795500">
                <a:moveTo>
                  <a:pt x="827188" y="2565400"/>
                </a:moveTo>
                <a:lnTo>
                  <a:pt x="818616" y="2565400"/>
                </a:lnTo>
                <a:lnTo>
                  <a:pt x="818616" y="3352800"/>
                </a:lnTo>
                <a:lnTo>
                  <a:pt x="827188" y="3352800"/>
                </a:lnTo>
                <a:lnTo>
                  <a:pt x="827188" y="2565400"/>
                </a:lnTo>
                <a:close/>
              </a:path>
              <a:path extrusionOk="0" h="5029200" w="14795500">
                <a:moveTo>
                  <a:pt x="1714144" y="2565400"/>
                </a:moveTo>
                <a:lnTo>
                  <a:pt x="1705571" y="2565400"/>
                </a:lnTo>
                <a:lnTo>
                  <a:pt x="1705571" y="3352800"/>
                </a:lnTo>
                <a:lnTo>
                  <a:pt x="1714144" y="3352800"/>
                </a:lnTo>
                <a:lnTo>
                  <a:pt x="1714144" y="2565400"/>
                </a:lnTo>
                <a:close/>
              </a:path>
              <a:path extrusionOk="0" h="5029200" w="14795500">
                <a:moveTo>
                  <a:pt x="2601099" y="2565400"/>
                </a:moveTo>
                <a:lnTo>
                  <a:pt x="2592526" y="2565400"/>
                </a:lnTo>
                <a:lnTo>
                  <a:pt x="2592526" y="3352800"/>
                </a:lnTo>
                <a:lnTo>
                  <a:pt x="2601099" y="3352800"/>
                </a:lnTo>
                <a:lnTo>
                  <a:pt x="2601099" y="2565400"/>
                </a:lnTo>
                <a:close/>
              </a:path>
              <a:path extrusionOk="0" h="5029200" w="14795500">
                <a:moveTo>
                  <a:pt x="3487991" y="2565400"/>
                </a:moveTo>
                <a:lnTo>
                  <a:pt x="3479418" y="2565400"/>
                </a:lnTo>
                <a:lnTo>
                  <a:pt x="3479418" y="3352800"/>
                </a:lnTo>
                <a:lnTo>
                  <a:pt x="3487991" y="3352800"/>
                </a:lnTo>
                <a:lnTo>
                  <a:pt x="3487991" y="2565400"/>
                </a:lnTo>
                <a:close/>
              </a:path>
              <a:path extrusionOk="0" h="5029200" w="14795500">
                <a:moveTo>
                  <a:pt x="4374933" y="2565400"/>
                </a:moveTo>
                <a:lnTo>
                  <a:pt x="4366373" y="2565400"/>
                </a:lnTo>
                <a:lnTo>
                  <a:pt x="4366373" y="3352800"/>
                </a:lnTo>
                <a:lnTo>
                  <a:pt x="4374933" y="3352800"/>
                </a:lnTo>
                <a:lnTo>
                  <a:pt x="4374933" y="2565400"/>
                </a:lnTo>
                <a:close/>
              </a:path>
              <a:path extrusionOk="0" h="5029200" w="14795500">
                <a:moveTo>
                  <a:pt x="5261889" y="2565400"/>
                </a:moveTo>
                <a:lnTo>
                  <a:pt x="5253316" y="2565400"/>
                </a:lnTo>
                <a:lnTo>
                  <a:pt x="5253316" y="3352800"/>
                </a:lnTo>
                <a:lnTo>
                  <a:pt x="5261889" y="3352800"/>
                </a:lnTo>
                <a:lnTo>
                  <a:pt x="5261889" y="2565400"/>
                </a:lnTo>
                <a:close/>
              </a:path>
              <a:path extrusionOk="0" h="5029200" w="14795500">
                <a:moveTo>
                  <a:pt x="6148844" y="2565400"/>
                </a:moveTo>
                <a:lnTo>
                  <a:pt x="6140271" y="2565400"/>
                </a:lnTo>
                <a:lnTo>
                  <a:pt x="6140271" y="3352800"/>
                </a:lnTo>
                <a:lnTo>
                  <a:pt x="6148831" y="3352800"/>
                </a:lnTo>
                <a:lnTo>
                  <a:pt x="6148844" y="2565400"/>
                </a:lnTo>
                <a:close/>
              </a:path>
              <a:path extrusionOk="0" h="5029200" w="14795500">
                <a:moveTo>
                  <a:pt x="7035736" y="2565400"/>
                </a:moveTo>
                <a:lnTo>
                  <a:pt x="7027163" y="2565400"/>
                </a:lnTo>
                <a:lnTo>
                  <a:pt x="7027163" y="3352800"/>
                </a:lnTo>
                <a:lnTo>
                  <a:pt x="7035723" y="3352800"/>
                </a:lnTo>
                <a:lnTo>
                  <a:pt x="7035736" y="2565400"/>
                </a:lnTo>
                <a:close/>
              </a:path>
              <a:path extrusionOk="0" h="5029200" w="14795500">
                <a:moveTo>
                  <a:pt x="7922691" y="2565400"/>
                </a:moveTo>
                <a:lnTo>
                  <a:pt x="7914118" y="2565400"/>
                </a:lnTo>
                <a:lnTo>
                  <a:pt x="7914118" y="3352800"/>
                </a:lnTo>
                <a:lnTo>
                  <a:pt x="7922691" y="3352800"/>
                </a:lnTo>
                <a:lnTo>
                  <a:pt x="7922691" y="2565400"/>
                </a:lnTo>
                <a:close/>
              </a:path>
              <a:path extrusionOk="0" h="5029200" w="14795500">
                <a:moveTo>
                  <a:pt x="8809634" y="2565400"/>
                </a:moveTo>
                <a:lnTo>
                  <a:pt x="8801074" y="2565400"/>
                </a:lnTo>
                <a:lnTo>
                  <a:pt x="8801074" y="3352800"/>
                </a:lnTo>
                <a:lnTo>
                  <a:pt x="8809634" y="3352800"/>
                </a:lnTo>
                <a:lnTo>
                  <a:pt x="8809634" y="2565400"/>
                </a:lnTo>
                <a:close/>
              </a:path>
              <a:path extrusionOk="0" h="5029200" w="14795500">
                <a:moveTo>
                  <a:pt x="9696538" y="2565400"/>
                </a:moveTo>
                <a:lnTo>
                  <a:pt x="9687966" y="2565400"/>
                </a:lnTo>
                <a:lnTo>
                  <a:pt x="9687966" y="3352800"/>
                </a:lnTo>
                <a:lnTo>
                  <a:pt x="9696538" y="3352800"/>
                </a:lnTo>
                <a:lnTo>
                  <a:pt x="9696538" y="2565400"/>
                </a:lnTo>
                <a:close/>
              </a:path>
              <a:path extrusionOk="0" h="5029200" w="14795500">
                <a:moveTo>
                  <a:pt x="10583493" y="2565400"/>
                </a:moveTo>
                <a:lnTo>
                  <a:pt x="10574921" y="2565400"/>
                </a:lnTo>
                <a:lnTo>
                  <a:pt x="10574921" y="3352800"/>
                </a:lnTo>
                <a:lnTo>
                  <a:pt x="10583493" y="3352800"/>
                </a:lnTo>
                <a:lnTo>
                  <a:pt x="10583493" y="2565400"/>
                </a:lnTo>
                <a:close/>
              </a:path>
              <a:path extrusionOk="0" h="5029200" w="14795500">
                <a:moveTo>
                  <a:pt x="11470436" y="2565400"/>
                </a:moveTo>
                <a:lnTo>
                  <a:pt x="11461876" y="2565400"/>
                </a:lnTo>
                <a:lnTo>
                  <a:pt x="11461876" y="3352800"/>
                </a:lnTo>
                <a:lnTo>
                  <a:pt x="11470436" y="3352800"/>
                </a:lnTo>
                <a:lnTo>
                  <a:pt x="11470436" y="2565400"/>
                </a:lnTo>
                <a:close/>
              </a:path>
              <a:path extrusionOk="0" h="5029200" w="14795500">
                <a:moveTo>
                  <a:pt x="12357379" y="2565400"/>
                </a:moveTo>
                <a:lnTo>
                  <a:pt x="12348819" y="2565400"/>
                </a:lnTo>
                <a:lnTo>
                  <a:pt x="12348819" y="3352800"/>
                </a:lnTo>
                <a:lnTo>
                  <a:pt x="12357379" y="3352800"/>
                </a:lnTo>
                <a:lnTo>
                  <a:pt x="12357379" y="2565400"/>
                </a:lnTo>
                <a:close/>
              </a:path>
              <a:path extrusionOk="0" h="5029200" w="14795500">
                <a:moveTo>
                  <a:pt x="13244283" y="2565400"/>
                </a:moveTo>
                <a:lnTo>
                  <a:pt x="13235723" y="2565400"/>
                </a:lnTo>
                <a:lnTo>
                  <a:pt x="13235723" y="3352800"/>
                </a:lnTo>
                <a:lnTo>
                  <a:pt x="13244283" y="3352800"/>
                </a:lnTo>
                <a:lnTo>
                  <a:pt x="13244283" y="2565400"/>
                </a:lnTo>
                <a:close/>
              </a:path>
              <a:path extrusionOk="0" h="5029200" w="14795500">
                <a:moveTo>
                  <a:pt x="14131226" y="2565400"/>
                </a:moveTo>
                <a:lnTo>
                  <a:pt x="14122653" y="2565400"/>
                </a:lnTo>
                <a:lnTo>
                  <a:pt x="14122653" y="3352800"/>
                </a:lnTo>
                <a:lnTo>
                  <a:pt x="14131226" y="3352800"/>
                </a:lnTo>
                <a:lnTo>
                  <a:pt x="14131226" y="2565400"/>
                </a:lnTo>
                <a:close/>
              </a:path>
              <a:path extrusionOk="0" h="5029200" w="14795500">
                <a:moveTo>
                  <a:pt x="862329" y="2540000"/>
                </a:moveTo>
                <a:lnTo>
                  <a:pt x="785367" y="2540000"/>
                </a:lnTo>
                <a:lnTo>
                  <a:pt x="789192" y="2552700"/>
                </a:lnTo>
                <a:lnTo>
                  <a:pt x="796472" y="2552700"/>
                </a:lnTo>
                <a:lnTo>
                  <a:pt x="806511" y="2565400"/>
                </a:lnTo>
                <a:lnTo>
                  <a:pt x="850569" y="2565400"/>
                </a:lnTo>
                <a:lnTo>
                  <a:pt x="858289" y="2552700"/>
                </a:lnTo>
                <a:lnTo>
                  <a:pt x="862329" y="2540000"/>
                </a:lnTo>
                <a:close/>
              </a:path>
              <a:path extrusionOk="0" h="5029200" w="14795500">
                <a:moveTo>
                  <a:pt x="1748903" y="2540000"/>
                </a:moveTo>
                <a:lnTo>
                  <a:pt x="1672030" y="2540000"/>
                </a:lnTo>
                <a:lnTo>
                  <a:pt x="1675987" y="2552700"/>
                </a:lnTo>
                <a:lnTo>
                  <a:pt x="1683357" y="2552700"/>
                </a:lnTo>
                <a:lnTo>
                  <a:pt x="1693449" y="2565400"/>
                </a:lnTo>
                <a:lnTo>
                  <a:pt x="1737148" y="2565400"/>
                </a:lnTo>
                <a:lnTo>
                  <a:pt x="1744803" y="2552700"/>
                </a:lnTo>
                <a:lnTo>
                  <a:pt x="1748903" y="2540000"/>
                </a:lnTo>
                <a:close/>
              </a:path>
              <a:path extrusionOk="0" h="5029200" w="14795500">
                <a:moveTo>
                  <a:pt x="2635478" y="2540000"/>
                </a:moveTo>
                <a:lnTo>
                  <a:pt x="2558694" y="2540000"/>
                </a:lnTo>
                <a:lnTo>
                  <a:pt x="2562762" y="2552700"/>
                </a:lnTo>
                <a:lnTo>
                  <a:pt x="2570219" y="2565400"/>
                </a:lnTo>
                <a:lnTo>
                  <a:pt x="2623741" y="2565400"/>
                </a:lnTo>
                <a:lnTo>
                  <a:pt x="2631329" y="2552700"/>
                </a:lnTo>
                <a:lnTo>
                  <a:pt x="2635478" y="2540000"/>
                </a:lnTo>
                <a:close/>
              </a:path>
              <a:path extrusionOk="0" h="5029200" w="14795500">
                <a:moveTo>
                  <a:pt x="3522052" y="2540000"/>
                </a:moveTo>
                <a:lnTo>
                  <a:pt x="3445344" y="2540000"/>
                </a:lnTo>
                <a:lnTo>
                  <a:pt x="3449514" y="2552700"/>
                </a:lnTo>
                <a:lnTo>
                  <a:pt x="3457047" y="2565400"/>
                </a:lnTo>
                <a:lnTo>
                  <a:pt x="3510341" y="2565400"/>
                </a:lnTo>
                <a:lnTo>
                  <a:pt x="3517875" y="2552700"/>
                </a:lnTo>
                <a:lnTo>
                  <a:pt x="3522052" y="2540000"/>
                </a:lnTo>
                <a:close/>
              </a:path>
              <a:path extrusionOk="0" h="5029200" w="14795500">
                <a:moveTo>
                  <a:pt x="4408639" y="2540000"/>
                </a:moveTo>
                <a:lnTo>
                  <a:pt x="4331995" y="2540000"/>
                </a:lnTo>
                <a:lnTo>
                  <a:pt x="4336257" y="2552700"/>
                </a:lnTo>
                <a:lnTo>
                  <a:pt x="4343874" y="2565400"/>
                </a:lnTo>
                <a:lnTo>
                  <a:pt x="4396987" y="2565400"/>
                </a:lnTo>
                <a:lnTo>
                  <a:pt x="4404451" y="2552700"/>
                </a:lnTo>
                <a:lnTo>
                  <a:pt x="4408639" y="2540000"/>
                </a:lnTo>
                <a:close/>
              </a:path>
              <a:path extrusionOk="0" h="5029200" w="14795500">
                <a:moveTo>
                  <a:pt x="5295226" y="2540000"/>
                </a:moveTo>
                <a:lnTo>
                  <a:pt x="5218632" y="2540000"/>
                </a:lnTo>
                <a:lnTo>
                  <a:pt x="5222977" y="2552700"/>
                </a:lnTo>
                <a:lnTo>
                  <a:pt x="5230678" y="2565400"/>
                </a:lnTo>
                <a:lnTo>
                  <a:pt x="5283648" y="2565400"/>
                </a:lnTo>
                <a:lnTo>
                  <a:pt x="5291037" y="2552700"/>
                </a:lnTo>
                <a:lnTo>
                  <a:pt x="5295226" y="2540000"/>
                </a:lnTo>
                <a:close/>
              </a:path>
              <a:path extrusionOk="0" h="5029200" w="14795500">
                <a:moveTo>
                  <a:pt x="6181838" y="2540000"/>
                </a:moveTo>
                <a:lnTo>
                  <a:pt x="6105257" y="2540000"/>
                </a:lnTo>
                <a:lnTo>
                  <a:pt x="6109676" y="2552700"/>
                </a:lnTo>
                <a:lnTo>
                  <a:pt x="6117464" y="2565400"/>
                </a:lnTo>
                <a:lnTo>
                  <a:pt x="6170337" y="2565400"/>
                </a:lnTo>
                <a:lnTo>
                  <a:pt x="6177656" y="2552700"/>
                </a:lnTo>
                <a:lnTo>
                  <a:pt x="6181838" y="2540000"/>
                </a:lnTo>
                <a:close/>
              </a:path>
              <a:path extrusionOk="0" h="5029200" w="14795500">
                <a:moveTo>
                  <a:pt x="7068438" y="2540000"/>
                </a:moveTo>
                <a:lnTo>
                  <a:pt x="6991883" y="2540000"/>
                </a:lnTo>
                <a:lnTo>
                  <a:pt x="6996356" y="2552700"/>
                </a:lnTo>
                <a:lnTo>
                  <a:pt x="7004208" y="2565400"/>
                </a:lnTo>
                <a:lnTo>
                  <a:pt x="7057011" y="2565400"/>
                </a:lnTo>
                <a:lnTo>
                  <a:pt x="7064268" y="2552700"/>
                </a:lnTo>
                <a:lnTo>
                  <a:pt x="7068438" y="2540000"/>
                </a:lnTo>
                <a:close/>
              </a:path>
              <a:path extrusionOk="0" h="5029200" w="14795500">
                <a:moveTo>
                  <a:pt x="7957946" y="2540000"/>
                </a:moveTo>
                <a:lnTo>
                  <a:pt x="7881416" y="2540000"/>
                </a:lnTo>
                <a:lnTo>
                  <a:pt x="7885586" y="2552700"/>
                </a:lnTo>
                <a:lnTo>
                  <a:pt x="7892843" y="2565400"/>
                </a:lnTo>
                <a:lnTo>
                  <a:pt x="7945629" y="2565400"/>
                </a:lnTo>
                <a:lnTo>
                  <a:pt x="7953479" y="2552700"/>
                </a:lnTo>
                <a:lnTo>
                  <a:pt x="7957946" y="2540000"/>
                </a:lnTo>
                <a:close/>
              </a:path>
              <a:path extrusionOk="0" h="5029200" w="14795500">
                <a:moveTo>
                  <a:pt x="8844584" y="2540000"/>
                </a:moveTo>
                <a:lnTo>
                  <a:pt x="8768016" y="2540000"/>
                </a:lnTo>
                <a:lnTo>
                  <a:pt x="8772222" y="2552700"/>
                </a:lnTo>
                <a:lnTo>
                  <a:pt x="8779558" y="2565400"/>
                </a:lnTo>
                <a:lnTo>
                  <a:pt x="8832371" y="2565400"/>
                </a:lnTo>
                <a:lnTo>
                  <a:pt x="8840150" y="2552700"/>
                </a:lnTo>
                <a:lnTo>
                  <a:pt x="8844584" y="2540000"/>
                </a:lnTo>
                <a:close/>
              </a:path>
              <a:path extrusionOk="0" h="5029200" w="14795500">
                <a:moveTo>
                  <a:pt x="9731196" y="2540000"/>
                </a:moveTo>
                <a:lnTo>
                  <a:pt x="9654628" y="2540000"/>
                </a:lnTo>
                <a:lnTo>
                  <a:pt x="9658853" y="2552700"/>
                </a:lnTo>
                <a:lnTo>
                  <a:pt x="9666253" y="2565400"/>
                </a:lnTo>
                <a:lnTo>
                  <a:pt x="9719120" y="2565400"/>
                </a:lnTo>
                <a:lnTo>
                  <a:pt x="9726826" y="2552700"/>
                </a:lnTo>
                <a:lnTo>
                  <a:pt x="9731196" y="2540000"/>
                </a:lnTo>
                <a:close/>
              </a:path>
              <a:path extrusionOk="0" h="5029200" w="14795500">
                <a:moveTo>
                  <a:pt x="10617834" y="2540000"/>
                </a:moveTo>
                <a:lnTo>
                  <a:pt x="10541240" y="2540000"/>
                </a:lnTo>
                <a:lnTo>
                  <a:pt x="10545472" y="2552700"/>
                </a:lnTo>
                <a:lnTo>
                  <a:pt x="10552942" y="2565400"/>
                </a:lnTo>
                <a:lnTo>
                  <a:pt x="10605902" y="2565400"/>
                </a:lnTo>
                <a:lnTo>
                  <a:pt x="10613526" y="2552700"/>
                </a:lnTo>
                <a:lnTo>
                  <a:pt x="10617834" y="2540000"/>
                </a:lnTo>
                <a:close/>
              </a:path>
              <a:path extrusionOk="0" h="5029200" w="14795500">
                <a:moveTo>
                  <a:pt x="11504472" y="2540000"/>
                </a:moveTo>
                <a:lnTo>
                  <a:pt x="11427827" y="2540000"/>
                </a:lnTo>
                <a:lnTo>
                  <a:pt x="11432056" y="2552700"/>
                </a:lnTo>
                <a:lnTo>
                  <a:pt x="11439599" y="2565400"/>
                </a:lnTo>
                <a:lnTo>
                  <a:pt x="11492707" y="2565400"/>
                </a:lnTo>
                <a:lnTo>
                  <a:pt x="11500245" y="2552700"/>
                </a:lnTo>
                <a:lnTo>
                  <a:pt x="11504472" y="2540000"/>
                </a:lnTo>
                <a:close/>
              </a:path>
              <a:path extrusionOk="0" h="5029200" w="14795500">
                <a:moveTo>
                  <a:pt x="12391122" y="2540000"/>
                </a:moveTo>
                <a:lnTo>
                  <a:pt x="12314414" y="2540000"/>
                </a:lnTo>
                <a:lnTo>
                  <a:pt x="12318631" y="2552700"/>
                </a:lnTo>
                <a:lnTo>
                  <a:pt x="12326240" y="2565400"/>
                </a:lnTo>
                <a:lnTo>
                  <a:pt x="12379527" y="2565400"/>
                </a:lnTo>
                <a:lnTo>
                  <a:pt x="12386982" y="2552700"/>
                </a:lnTo>
                <a:lnTo>
                  <a:pt x="12391122" y="2540000"/>
                </a:lnTo>
                <a:close/>
              </a:path>
              <a:path extrusionOk="0" h="5029200" w="14795500">
                <a:moveTo>
                  <a:pt x="13277773" y="2540000"/>
                </a:moveTo>
                <a:lnTo>
                  <a:pt x="13200989" y="2540000"/>
                </a:lnTo>
                <a:lnTo>
                  <a:pt x="13205173" y="2552700"/>
                </a:lnTo>
                <a:lnTo>
                  <a:pt x="13212841" y="2565400"/>
                </a:lnTo>
                <a:lnTo>
                  <a:pt x="13266352" y="2565400"/>
                </a:lnTo>
                <a:lnTo>
                  <a:pt x="13273733" y="2552700"/>
                </a:lnTo>
                <a:lnTo>
                  <a:pt x="13277773" y="2540000"/>
                </a:lnTo>
                <a:close/>
              </a:path>
              <a:path extrusionOk="0" h="5029200" w="14795500">
                <a:moveTo>
                  <a:pt x="14164436" y="2540000"/>
                </a:moveTo>
                <a:lnTo>
                  <a:pt x="14087563" y="2540000"/>
                </a:lnTo>
                <a:lnTo>
                  <a:pt x="14091705" y="2552700"/>
                </a:lnTo>
                <a:lnTo>
                  <a:pt x="14099436" y="2565400"/>
                </a:lnTo>
                <a:lnTo>
                  <a:pt x="14143233" y="2565400"/>
                </a:lnTo>
                <a:lnTo>
                  <a:pt x="14153222" y="2552700"/>
                </a:lnTo>
                <a:lnTo>
                  <a:pt x="14160515" y="2552700"/>
                </a:lnTo>
                <a:lnTo>
                  <a:pt x="14164436" y="2540000"/>
                </a:lnTo>
                <a:close/>
              </a:path>
              <a:path extrusionOk="0" h="5029200" w="14795500">
                <a:moveTo>
                  <a:pt x="14795500" y="2527300"/>
                </a:moveTo>
                <a:lnTo>
                  <a:pt x="0" y="2527300"/>
                </a:lnTo>
                <a:lnTo>
                  <a:pt x="0" y="2540000"/>
                </a:lnTo>
                <a:lnTo>
                  <a:pt x="14795500" y="2540000"/>
                </a:lnTo>
                <a:lnTo>
                  <a:pt x="14795500" y="2527300"/>
                </a:lnTo>
                <a:close/>
              </a:path>
              <a:path extrusionOk="0" h="5029200" w="14795500">
                <a:moveTo>
                  <a:pt x="851377" y="2501900"/>
                </a:moveTo>
                <a:lnTo>
                  <a:pt x="795708" y="2501900"/>
                </a:lnTo>
                <a:lnTo>
                  <a:pt x="788483" y="2514600"/>
                </a:lnTo>
                <a:lnTo>
                  <a:pt x="785126" y="2527300"/>
                </a:lnTo>
                <a:lnTo>
                  <a:pt x="862583" y="2527300"/>
                </a:lnTo>
                <a:lnTo>
                  <a:pt x="859040" y="2514600"/>
                </a:lnTo>
                <a:lnTo>
                  <a:pt x="851377" y="2501900"/>
                </a:lnTo>
                <a:close/>
              </a:path>
              <a:path extrusionOk="0" h="5029200" w="14795500">
                <a:moveTo>
                  <a:pt x="1738275" y="2501900"/>
                </a:moveTo>
                <a:lnTo>
                  <a:pt x="1682268" y="2501900"/>
                </a:lnTo>
                <a:lnTo>
                  <a:pt x="1674980" y="2514600"/>
                </a:lnTo>
                <a:lnTo>
                  <a:pt x="1671700" y="2527300"/>
                </a:lnTo>
                <a:lnTo>
                  <a:pt x="1749234" y="2527300"/>
                </a:lnTo>
                <a:lnTo>
                  <a:pt x="1745846" y="2514600"/>
                </a:lnTo>
                <a:lnTo>
                  <a:pt x="1738275" y="2501900"/>
                </a:lnTo>
                <a:close/>
              </a:path>
              <a:path extrusionOk="0" h="5029200" w="14795500">
                <a:moveTo>
                  <a:pt x="2625148" y="2501900"/>
                </a:moveTo>
                <a:lnTo>
                  <a:pt x="2568846" y="2501900"/>
                </a:lnTo>
                <a:lnTo>
                  <a:pt x="2561485" y="2514600"/>
                </a:lnTo>
                <a:lnTo>
                  <a:pt x="2558262" y="2527300"/>
                </a:lnTo>
                <a:lnTo>
                  <a:pt x="2635910" y="2527300"/>
                </a:lnTo>
                <a:lnTo>
                  <a:pt x="2632637" y="2514600"/>
                </a:lnTo>
                <a:lnTo>
                  <a:pt x="2625148" y="2501900"/>
                </a:lnTo>
                <a:close/>
              </a:path>
              <a:path extrusionOk="0" h="5029200" w="14795500">
                <a:moveTo>
                  <a:pt x="3511979" y="2501900"/>
                </a:moveTo>
                <a:lnTo>
                  <a:pt x="3455423" y="2501900"/>
                </a:lnTo>
                <a:lnTo>
                  <a:pt x="3448009" y="2514600"/>
                </a:lnTo>
                <a:lnTo>
                  <a:pt x="3444849" y="2527300"/>
                </a:lnTo>
                <a:lnTo>
                  <a:pt x="3522547" y="2527300"/>
                </a:lnTo>
                <a:lnTo>
                  <a:pt x="3519393" y="2514600"/>
                </a:lnTo>
                <a:lnTo>
                  <a:pt x="3511979" y="2501900"/>
                </a:lnTo>
                <a:close/>
              </a:path>
              <a:path extrusionOk="0" h="5029200" w="14795500">
                <a:moveTo>
                  <a:pt x="4398809" y="2501900"/>
                </a:moveTo>
                <a:lnTo>
                  <a:pt x="4342047" y="2501900"/>
                </a:lnTo>
                <a:lnTo>
                  <a:pt x="4334559" y="2514600"/>
                </a:lnTo>
                <a:lnTo>
                  <a:pt x="4331436" y="2527300"/>
                </a:lnTo>
                <a:lnTo>
                  <a:pt x="4409198" y="2527300"/>
                </a:lnTo>
                <a:lnTo>
                  <a:pt x="4406141" y="2514600"/>
                </a:lnTo>
                <a:lnTo>
                  <a:pt x="4398809" y="2501900"/>
                </a:lnTo>
                <a:close/>
              </a:path>
              <a:path extrusionOk="0" h="5029200" w="14795500">
                <a:moveTo>
                  <a:pt x="5285615" y="2501900"/>
                </a:moveTo>
                <a:lnTo>
                  <a:pt x="5228692" y="2501900"/>
                </a:lnTo>
                <a:lnTo>
                  <a:pt x="5221132" y="2514600"/>
                </a:lnTo>
                <a:lnTo>
                  <a:pt x="5218023" y="2527300"/>
                </a:lnTo>
                <a:lnTo>
                  <a:pt x="5295836" y="2527300"/>
                </a:lnTo>
                <a:lnTo>
                  <a:pt x="5292864" y="2514600"/>
                </a:lnTo>
                <a:lnTo>
                  <a:pt x="5285615" y="2501900"/>
                </a:lnTo>
                <a:close/>
              </a:path>
              <a:path extrusionOk="0" h="5029200" w="14795500">
                <a:moveTo>
                  <a:pt x="6172402" y="2501900"/>
                </a:moveTo>
                <a:lnTo>
                  <a:pt x="6115346" y="2501900"/>
                </a:lnTo>
                <a:lnTo>
                  <a:pt x="6107712" y="2514600"/>
                </a:lnTo>
                <a:lnTo>
                  <a:pt x="6104622" y="2527300"/>
                </a:lnTo>
                <a:lnTo>
                  <a:pt x="6182473" y="2527300"/>
                </a:lnTo>
                <a:lnTo>
                  <a:pt x="6179569" y="2514600"/>
                </a:lnTo>
                <a:lnTo>
                  <a:pt x="6172402" y="2501900"/>
                </a:lnTo>
                <a:close/>
              </a:path>
              <a:path extrusionOk="0" h="5029200" w="14795500">
                <a:moveTo>
                  <a:pt x="7059142" y="2501900"/>
                </a:moveTo>
                <a:lnTo>
                  <a:pt x="7002020" y="2501900"/>
                </a:lnTo>
                <a:lnTo>
                  <a:pt x="6994320" y="2514600"/>
                </a:lnTo>
                <a:lnTo>
                  <a:pt x="6991222" y="2527300"/>
                </a:lnTo>
                <a:lnTo>
                  <a:pt x="7069099" y="2527300"/>
                </a:lnTo>
                <a:lnTo>
                  <a:pt x="7066243" y="2514600"/>
                </a:lnTo>
                <a:lnTo>
                  <a:pt x="7059142" y="2501900"/>
                </a:lnTo>
                <a:close/>
              </a:path>
              <a:path extrusionOk="0" h="5029200" w="14795500">
                <a:moveTo>
                  <a:pt x="7947846" y="2501900"/>
                </a:moveTo>
                <a:lnTo>
                  <a:pt x="7890696" y="2501900"/>
                </a:lnTo>
                <a:lnTo>
                  <a:pt x="7883593" y="2514600"/>
                </a:lnTo>
                <a:lnTo>
                  <a:pt x="7880743" y="2527300"/>
                </a:lnTo>
                <a:lnTo>
                  <a:pt x="7958619" y="2527300"/>
                </a:lnTo>
                <a:lnTo>
                  <a:pt x="7955538" y="2514600"/>
                </a:lnTo>
                <a:lnTo>
                  <a:pt x="7947846" y="2501900"/>
                </a:lnTo>
                <a:close/>
              </a:path>
              <a:path extrusionOk="0" h="5029200" w="14795500">
                <a:moveTo>
                  <a:pt x="8834554" y="2501900"/>
                </a:moveTo>
                <a:lnTo>
                  <a:pt x="8777429" y="2501900"/>
                </a:lnTo>
                <a:lnTo>
                  <a:pt x="8770252" y="2514600"/>
                </a:lnTo>
                <a:lnTo>
                  <a:pt x="8767368" y="2527300"/>
                </a:lnTo>
                <a:lnTo>
                  <a:pt x="8845244" y="2527300"/>
                </a:lnTo>
                <a:lnTo>
                  <a:pt x="8842177" y="2514600"/>
                </a:lnTo>
                <a:lnTo>
                  <a:pt x="8834554" y="2501900"/>
                </a:lnTo>
                <a:close/>
              </a:path>
              <a:path extrusionOk="0" h="5029200" w="14795500">
                <a:moveTo>
                  <a:pt x="9721219" y="2501900"/>
                </a:moveTo>
                <a:lnTo>
                  <a:pt x="9664174" y="2501900"/>
                </a:lnTo>
                <a:lnTo>
                  <a:pt x="9656928" y="2514600"/>
                </a:lnTo>
                <a:lnTo>
                  <a:pt x="9653993" y="2527300"/>
                </a:lnTo>
                <a:lnTo>
                  <a:pt x="9731831" y="2527300"/>
                </a:lnTo>
                <a:lnTo>
                  <a:pt x="9728772" y="2514600"/>
                </a:lnTo>
                <a:lnTo>
                  <a:pt x="9721219" y="2501900"/>
                </a:lnTo>
                <a:close/>
              </a:path>
              <a:path extrusionOk="0" h="5029200" w="14795500">
                <a:moveTo>
                  <a:pt x="10607888" y="2501900"/>
                </a:moveTo>
                <a:lnTo>
                  <a:pt x="10550961" y="2501900"/>
                </a:lnTo>
                <a:lnTo>
                  <a:pt x="10543633" y="2514600"/>
                </a:lnTo>
                <a:lnTo>
                  <a:pt x="10540631" y="2527300"/>
                </a:lnTo>
                <a:lnTo>
                  <a:pt x="10618444" y="2527300"/>
                </a:lnTo>
                <a:lnTo>
                  <a:pt x="10615371" y="2514600"/>
                </a:lnTo>
                <a:lnTo>
                  <a:pt x="10607888" y="2501900"/>
                </a:lnTo>
                <a:close/>
              </a:path>
              <a:path extrusionOk="0" h="5029200" w="14795500">
                <a:moveTo>
                  <a:pt x="11494529" y="2501900"/>
                </a:moveTo>
                <a:lnTo>
                  <a:pt x="11437767" y="2501900"/>
                </a:lnTo>
                <a:lnTo>
                  <a:pt x="11430356" y="2514600"/>
                </a:lnTo>
                <a:lnTo>
                  <a:pt x="11427269" y="2527300"/>
                </a:lnTo>
                <a:lnTo>
                  <a:pt x="11505031" y="2527300"/>
                </a:lnTo>
                <a:lnTo>
                  <a:pt x="11501938" y="2514600"/>
                </a:lnTo>
                <a:lnTo>
                  <a:pt x="11494529" y="2501900"/>
                </a:lnTo>
                <a:close/>
              </a:path>
              <a:path extrusionOk="0" h="5029200" w="14795500">
                <a:moveTo>
                  <a:pt x="12381147" y="2501900"/>
                </a:moveTo>
                <a:lnTo>
                  <a:pt x="12324597" y="2501900"/>
                </a:lnTo>
                <a:lnTo>
                  <a:pt x="12317104" y="2514600"/>
                </a:lnTo>
                <a:lnTo>
                  <a:pt x="12313919" y="2527300"/>
                </a:lnTo>
                <a:lnTo>
                  <a:pt x="12391618" y="2527300"/>
                </a:lnTo>
                <a:lnTo>
                  <a:pt x="12388486" y="2514600"/>
                </a:lnTo>
                <a:lnTo>
                  <a:pt x="12381147" y="2501900"/>
                </a:lnTo>
                <a:close/>
              </a:path>
              <a:path extrusionOk="0" h="5029200" w="14795500">
                <a:moveTo>
                  <a:pt x="13267729" y="2501900"/>
                </a:moveTo>
                <a:lnTo>
                  <a:pt x="13211430" y="2501900"/>
                </a:lnTo>
                <a:lnTo>
                  <a:pt x="13203860" y="2514600"/>
                </a:lnTo>
                <a:lnTo>
                  <a:pt x="13200557" y="2527300"/>
                </a:lnTo>
                <a:lnTo>
                  <a:pt x="13278192" y="2527300"/>
                </a:lnTo>
                <a:lnTo>
                  <a:pt x="13275007" y="2514600"/>
                </a:lnTo>
                <a:lnTo>
                  <a:pt x="13267729" y="2501900"/>
                </a:lnTo>
                <a:close/>
              </a:path>
              <a:path extrusionOk="0" h="5029200" w="14795500">
                <a:moveTo>
                  <a:pt x="14154302" y="2501900"/>
                </a:moveTo>
                <a:lnTo>
                  <a:pt x="14098291" y="2501900"/>
                </a:lnTo>
                <a:lnTo>
                  <a:pt x="14090638" y="2514600"/>
                </a:lnTo>
                <a:lnTo>
                  <a:pt x="14087207" y="2527300"/>
                </a:lnTo>
                <a:lnTo>
                  <a:pt x="14164766" y="2527300"/>
                </a:lnTo>
                <a:lnTo>
                  <a:pt x="14161515" y="2514600"/>
                </a:lnTo>
                <a:lnTo>
                  <a:pt x="14154302" y="2501900"/>
                </a:lnTo>
                <a:close/>
              </a:path>
              <a:path extrusionOk="0" h="5029200" w="14795500">
                <a:moveTo>
                  <a:pt x="827188" y="1714500"/>
                </a:moveTo>
                <a:lnTo>
                  <a:pt x="818616" y="1714500"/>
                </a:lnTo>
                <a:lnTo>
                  <a:pt x="818616" y="2489200"/>
                </a:lnTo>
                <a:lnTo>
                  <a:pt x="806014" y="2501900"/>
                </a:lnTo>
                <a:lnTo>
                  <a:pt x="840468" y="2501900"/>
                </a:lnTo>
                <a:lnTo>
                  <a:pt x="827188" y="2489200"/>
                </a:lnTo>
                <a:lnTo>
                  <a:pt x="827188" y="1714500"/>
                </a:lnTo>
                <a:close/>
              </a:path>
              <a:path extrusionOk="0" h="5029200" w="14795500">
                <a:moveTo>
                  <a:pt x="1714144" y="1714500"/>
                </a:moveTo>
                <a:lnTo>
                  <a:pt x="1705571" y="1714500"/>
                </a:lnTo>
                <a:lnTo>
                  <a:pt x="1705571" y="2489200"/>
                </a:lnTo>
                <a:lnTo>
                  <a:pt x="1692740" y="2501900"/>
                </a:lnTo>
                <a:lnTo>
                  <a:pt x="1727411" y="2501900"/>
                </a:lnTo>
                <a:lnTo>
                  <a:pt x="1714144" y="2489200"/>
                </a:lnTo>
                <a:lnTo>
                  <a:pt x="1714144" y="1714500"/>
                </a:lnTo>
                <a:close/>
              </a:path>
              <a:path extrusionOk="0" h="5029200" w="14795500">
                <a:moveTo>
                  <a:pt x="2601099" y="1714500"/>
                </a:moveTo>
                <a:lnTo>
                  <a:pt x="2592526" y="1714500"/>
                </a:lnTo>
                <a:lnTo>
                  <a:pt x="2592526" y="2489200"/>
                </a:lnTo>
                <a:lnTo>
                  <a:pt x="2579480" y="2501900"/>
                </a:lnTo>
                <a:lnTo>
                  <a:pt x="2614337" y="2501900"/>
                </a:lnTo>
                <a:lnTo>
                  <a:pt x="2601099" y="2489200"/>
                </a:lnTo>
                <a:lnTo>
                  <a:pt x="2601099" y="1714500"/>
                </a:lnTo>
                <a:close/>
              </a:path>
              <a:path extrusionOk="0" h="5029200" w="14795500">
                <a:moveTo>
                  <a:pt x="3487991" y="1714500"/>
                </a:moveTo>
                <a:lnTo>
                  <a:pt x="3479418" y="1714500"/>
                </a:lnTo>
                <a:lnTo>
                  <a:pt x="3479418" y="2489200"/>
                </a:lnTo>
                <a:lnTo>
                  <a:pt x="3466192" y="2501900"/>
                </a:lnTo>
                <a:lnTo>
                  <a:pt x="3501211" y="2501900"/>
                </a:lnTo>
                <a:lnTo>
                  <a:pt x="3487991" y="2489200"/>
                </a:lnTo>
                <a:lnTo>
                  <a:pt x="3487991" y="1714500"/>
                </a:lnTo>
                <a:close/>
              </a:path>
              <a:path extrusionOk="0" h="5029200" w="14795500">
                <a:moveTo>
                  <a:pt x="4374933" y="1714500"/>
                </a:moveTo>
                <a:lnTo>
                  <a:pt x="4366373" y="1714500"/>
                </a:lnTo>
                <a:lnTo>
                  <a:pt x="4366373" y="2489200"/>
                </a:lnTo>
                <a:lnTo>
                  <a:pt x="4352963" y="2501900"/>
                </a:lnTo>
                <a:lnTo>
                  <a:pt x="4388106" y="2501900"/>
                </a:lnTo>
                <a:lnTo>
                  <a:pt x="4374933" y="2489200"/>
                </a:lnTo>
                <a:lnTo>
                  <a:pt x="4374933" y="1714500"/>
                </a:lnTo>
                <a:close/>
              </a:path>
              <a:path extrusionOk="0" h="5029200" w="14795500">
                <a:moveTo>
                  <a:pt x="5261889" y="1714500"/>
                </a:moveTo>
                <a:lnTo>
                  <a:pt x="5253316" y="1714500"/>
                </a:lnTo>
                <a:lnTo>
                  <a:pt x="5253316" y="2489200"/>
                </a:lnTo>
                <a:lnTo>
                  <a:pt x="5239742" y="2501900"/>
                </a:lnTo>
                <a:lnTo>
                  <a:pt x="5274990" y="2501900"/>
                </a:lnTo>
                <a:lnTo>
                  <a:pt x="5261889" y="2489200"/>
                </a:lnTo>
                <a:lnTo>
                  <a:pt x="5261889" y="1714500"/>
                </a:lnTo>
                <a:close/>
              </a:path>
              <a:path extrusionOk="0" h="5029200" w="14795500">
                <a:moveTo>
                  <a:pt x="6148844" y="1714500"/>
                </a:moveTo>
                <a:lnTo>
                  <a:pt x="6140271" y="1714500"/>
                </a:lnTo>
                <a:lnTo>
                  <a:pt x="6140271" y="2489200"/>
                </a:lnTo>
                <a:lnTo>
                  <a:pt x="6126531" y="2501900"/>
                </a:lnTo>
                <a:lnTo>
                  <a:pt x="6161864" y="2501900"/>
                </a:lnTo>
                <a:lnTo>
                  <a:pt x="6148844" y="2489200"/>
                </a:lnTo>
                <a:lnTo>
                  <a:pt x="6148844" y="1714500"/>
                </a:lnTo>
                <a:close/>
              </a:path>
              <a:path extrusionOk="0" h="5029200" w="14795500">
                <a:moveTo>
                  <a:pt x="7035736" y="1714500"/>
                </a:moveTo>
                <a:lnTo>
                  <a:pt x="7027163" y="1714500"/>
                </a:lnTo>
                <a:lnTo>
                  <a:pt x="7027163" y="2489200"/>
                </a:lnTo>
                <a:lnTo>
                  <a:pt x="7013307" y="2501900"/>
                </a:lnTo>
                <a:lnTo>
                  <a:pt x="7048678" y="2501900"/>
                </a:lnTo>
                <a:lnTo>
                  <a:pt x="7035736" y="2489200"/>
                </a:lnTo>
                <a:lnTo>
                  <a:pt x="7035736" y="1714500"/>
                </a:lnTo>
                <a:close/>
              </a:path>
              <a:path extrusionOk="0" h="5029200" w="14795500">
                <a:moveTo>
                  <a:pt x="7922691" y="1714500"/>
                </a:moveTo>
                <a:lnTo>
                  <a:pt x="7914118" y="1714500"/>
                </a:lnTo>
                <a:lnTo>
                  <a:pt x="7914118" y="2489200"/>
                </a:lnTo>
                <a:lnTo>
                  <a:pt x="7901167" y="2501900"/>
                </a:lnTo>
                <a:lnTo>
                  <a:pt x="7936559" y="2501900"/>
                </a:lnTo>
                <a:lnTo>
                  <a:pt x="7922691" y="2489200"/>
                </a:lnTo>
                <a:lnTo>
                  <a:pt x="7922691" y="1714500"/>
                </a:lnTo>
                <a:close/>
              </a:path>
              <a:path extrusionOk="0" h="5029200" w="14795500">
                <a:moveTo>
                  <a:pt x="8809634" y="1714500"/>
                </a:moveTo>
                <a:lnTo>
                  <a:pt x="8801074" y="1714500"/>
                </a:lnTo>
                <a:lnTo>
                  <a:pt x="8801074" y="2489200"/>
                </a:lnTo>
                <a:lnTo>
                  <a:pt x="8788003" y="2501900"/>
                </a:lnTo>
                <a:lnTo>
                  <a:pt x="8823374" y="2501900"/>
                </a:lnTo>
                <a:lnTo>
                  <a:pt x="8809634" y="2489200"/>
                </a:lnTo>
                <a:lnTo>
                  <a:pt x="8809634" y="1714500"/>
                </a:lnTo>
                <a:close/>
              </a:path>
              <a:path extrusionOk="0" h="5029200" w="14795500">
                <a:moveTo>
                  <a:pt x="9696538" y="1714500"/>
                </a:moveTo>
                <a:lnTo>
                  <a:pt x="9687966" y="1714500"/>
                </a:lnTo>
                <a:lnTo>
                  <a:pt x="9687966" y="2489200"/>
                </a:lnTo>
                <a:lnTo>
                  <a:pt x="9674822" y="2501900"/>
                </a:lnTo>
                <a:lnTo>
                  <a:pt x="9710148" y="2501900"/>
                </a:lnTo>
                <a:lnTo>
                  <a:pt x="9696538" y="2489200"/>
                </a:lnTo>
                <a:lnTo>
                  <a:pt x="9696538" y="1714500"/>
                </a:lnTo>
                <a:close/>
              </a:path>
              <a:path extrusionOk="0" h="5029200" w="14795500">
                <a:moveTo>
                  <a:pt x="10583493" y="1714500"/>
                </a:moveTo>
                <a:lnTo>
                  <a:pt x="10574921" y="1714500"/>
                </a:lnTo>
                <a:lnTo>
                  <a:pt x="10574921" y="2489200"/>
                </a:lnTo>
                <a:lnTo>
                  <a:pt x="10561696" y="2501900"/>
                </a:lnTo>
                <a:lnTo>
                  <a:pt x="10596946" y="2501900"/>
                </a:lnTo>
                <a:lnTo>
                  <a:pt x="10583493" y="2489200"/>
                </a:lnTo>
                <a:lnTo>
                  <a:pt x="10583493" y="1714500"/>
                </a:lnTo>
                <a:close/>
              </a:path>
              <a:path extrusionOk="0" h="5029200" w="14795500">
                <a:moveTo>
                  <a:pt x="11470436" y="1714500"/>
                </a:moveTo>
                <a:lnTo>
                  <a:pt x="11461876" y="1714500"/>
                </a:lnTo>
                <a:lnTo>
                  <a:pt x="11461876" y="2489200"/>
                </a:lnTo>
                <a:lnTo>
                  <a:pt x="11448580" y="2501900"/>
                </a:lnTo>
                <a:lnTo>
                  <a:pt x="11483723" y="2501900"/>
                </a:lnTo>
                <a:lnTo>
                  <a:pt x="11470436" y="2489200"/>
                </a:lnTo>
                <a:lnTo>
                  <a:pt x="11470436" y="1714500"/>
                </a:lnTo>
                <a:close/>
              </a:path>
              <a:path extrusionOk="0" h="5029200" w="14795500">
                <a:moveTo>
                  <a:pt x="12357379" y="1714500"/>
                </a:moveTo>
                <a:lnTo>
                  <a:pt x="12348819" y="1714500"/>
                </a:lnTo>
                <a:lnTo>
                  <a:pt x="12348819" y="2489200"/>
                </a:lnTo>
                <a:lnTo>
                  <a:pt x="12335475" y="2501900"/>
                </a:lnTo>
                <a:lnTo>
                  <a:pt x="12370483" y="2501900"/>
                </a:lnTo>
                <a:lnTo>
                  <a:pt x="12357379" y="2489200"/>
                </a:lnTo>
                <a:lnTo>
                  <a:pt x="12357379" y="1714500"/>
                </a:lnTo>
                <a:close/>
              </a:path>
              <a:path extrusionOk="0" h="5029200" w="14795500">
                <a:moveTo>
                  <a:pt x="13244283" y="1714500"/>
                </a:moveTo>
                <a:lnTo>
                  <a:pt x="13235723" y="1714500"/>
                </a:lnTo>
                <a:lnTo>
                  <a:pt x="13235723" y="2489200"/>
                </a:lnTo>
                <a:lnTo>
                  <a:pt x="13222354" y="2501900"/>
                </a:lnTo>
                <a:lnTo>
                  <a:pt x="13257205" y="2501900"/>
                </a:lnTo>
                <a:lnTo>
                  <a:pt x="13244283" y="2489200"/>
                </a:lnTo>
                <a:lnTo>
                  <a:pt x="13244283" y="1714500"/>
                </a:lnTo>
                <a:close/>
              </a:path>
              <a:path extrusionOk="0" h="5029200" w="14795500">
                <a:moveTo>
                  <a:pt x="14131226" y="1714500"/>
                </a:moveTo>
                <a:lnTo>
                  <a:pt x="14122653" y="1714500"/>
                </a:lnTo>
                <a:lnTo>
                  <a:pt x="14122653" y="2489200"/>
                </a:lnTo>
                <a:lnTo>
                  <a:pt x="14109264" y="2501900"/>
                </a:lnTo>
                <a:lnTo>
                  <a:pt x="14143935" y="2501900"/>
                </a:lnTo>
                <a:lnTo>
                  <a:pt x="14131226" y="2489200"/>
                </a:lnTo>
                <a:lnTo>
                  <a:pt x="14131226" y="1714500"/>
                </a:lnTo>
                <a:close/>
              </a:path>
              <a:path extrusionOk="0" h="5029200" w="14795500">
                <a:moveTo>
                  <a:pt x="850842" y="1701800"/>
                </a:moveTo>
                <a:lnTo>
                  <a:pt x="796219" y="1701800"/>
                </a:lnTo>
                <a:lnTo>
                  <a:pt x="806344" y="1714500"/>
                </a:lnTo>
                <a:lnTo>
                  <a:pt x="840122" y="1714500"/>
                </a:lnTo>
                <a:lnTo>
                  <a:pt x="850842" y="1701800"/>
                </a:lnTo>
                <a:close/>
              </a:path>
              <a:path extrusionOk="0" h="5029200" w="14795500">
                <a:moveTo>
                  <a:pt x="1737594" y="1701800"/>
                </a:moveTo>
                <a:lnTo>
                  <a:pt x="1682925" y="1701800"/>
                </a:lnTo>
                <a:lnTo>
                  <a:pt x="1693166" y="1714500"/>
                </a:lnTo>
                <a:lnTo>
                  <a:pt x="1726973" y="1714500"/>
                </a:lnTo>
                <a:lnTo>
                  <a:pt x="1737594" y="1701800"/>
                </a:lnTo>
                <a:close/>
              </a:path>
              <a:path extrusionOk="0" h="5029200" w="14795500">
                <a:moveTo>
                  <a:pt x="2624335" y="1701800"/>
                </a:moveTo>
                <a:lnTo>
                  <a:pt x="2569643" y="1701800"/>
                </a:lnTo>
                <a:lnTo>
                  <a:pt x="2579993" y="1714500"/>
                </a:lnTo>
                <a:lnTo>
                  <a:pt x="2613815" y="1714500"/>
                </a:lnTo>
                <a:lnTo>
                  <a:pt x="2624335" y="1701800"/>
                </a:lnTo>
                <a:close/>
              </a:path>
              <a:path extrusionOk="0" h="5029200" w="14795500">
                <a:moveTo>
                  <a:pt x="3511065" y="1701800"/>
                </a:moveTo>
                <a:lnTo>
                  <a:pt x="3456339" y="1701800"/>
                </a:lnTo>
                <a:lnTo>
                  <a:pt x="3466781" y="1714500"/>
                </a:lnTo>
                <a:lnTo>
                  <a:pt x="3500626" y="1714500"/>
                </a:lnTo>
                <a:lnTo>
                  <a:pt x="3511065" y="1701800"/>
                </a:lnTo>
                <a:close/>
              </a:path>
              <a:path extrusionOk="0" h="5029200" w="14795500">
                <a:moveTo>
                  <a:pt x="4397804" y="1701800"/>
                </a:moveTo>
                <a:lnTo>
                  <a:pt x="4343055" y="1701800"/>
                </a:lnTo>
                <a:lnTo>
                  <a:pt x="4353607" y="1714500"/>
                </a:lnTo>
                <a:lnTo>
                  <a:pt x="4387464" y="1714500"/>
                </a:lnTo>
                <a:lnTo>
                  <a:pt x="4397804" y="1701800"/>
                </a:lnTo>
                <a:close/>
              </a:path>
              <a:path extrusionOk="0" h="5029200" w="14795500">
                <a:moveTo>
                  <a:pt x="5284542" y="1701800"/>
                </a:moveTo>
                <a:lnTo>
                  <a:pt x="5229777" y="1701800"/>
                </a:lnTo>
                <a:lnTo>
                  <a:pt x="5240434" y="1714500"/>
                </a:lnTo>
                <a:lnTo>
                  <a:pt x="5274305" y="1714500"/>
                </a:lnTo>
                <a:lnTo>
                  <a:pt x="5284542" y="1701800"/>
                </a:lnTo>
                <a:close/>
              </a:path>
              <a:path extrusionOk="0" h="5029200" w="14795500">
                <a:moveTo>
                  <a:pt x="6171278" y="1701800"/>
                </a:moveTo>
                <a:lnTo>
                  <a:pt x="6116497" y="1701800"/>
                </a:lnTo>
                <a:lnTo>
                  <a:pt x="6127263" y="1714500"/>
                </a:lnTo>
                <a:lnTo>
                  <a:pt x="6161146" y="1714500"/>
                </a:lnTo>
                <a:lnTo>
                  <a:pt x="6171278" y="1701800"/>
                </a:lnTo>
                <a:close/>
              </a:path>
              <a:path extrusionOk="0" h="5029200" w="14795500">
                <a:moveTo>
                  <a:pt x="7057989" y="1701800"/>
                </a:moveTo>
                <a:lnTo>
                  <a:pt x="7003203" y="1701800"/>
                </a:lnTo>
                <a:lnTo>
                  <a:pt x="7014057" y="1714500"/>
                </a:lnTo>
                <a:lnTo>
                  <a:pt x="7047939" y="1714500"/>
                </a:lnTo>
                <a:lnTo>
                  <a:pt x="7057989" y="1701800"/>
                </a:lnTo>
                <a:close/>
              </a:path>
              <a:path extrusionOk="0" h="5029200" w="14795500">
                <a:moveTo>
                  <a:pt x="7946646" y="1701800"/>
                </a:moveTo>
                <a:lnTo>
                  <a:pt x="7891860" y="1701800"/>
                </a:lnTo>
                <a:lnTo>
                  <a:pt x="7901910" y="1714500"/>
                </a:lnTo>
                <a:lnTo>
                  <a:pt x="7935795" y="1714500"/>
                </a:lnTo>
                <a:lnTo>
                  <a:pt x="7946646" y="1701800"/>
                </a:lnTo>
                <a:close/>
              </a:path>
              <a:path extrusionOk="0" h="5029200" w="14795500">
                <a:moveTo>
                  <a:pt x="8833371" y="1701800"/>
                </a:moveTo>
                <a:lnTo>
                  <a:pt x="8778587" y="1701800"/>
                </a:lnTo>
                <a:lnTo>
                  <a:pt x="8788744" y="1714500"/>
                </a:lnTo>
                <a:lnTo>
                  <a:pt x="8822623" y="1714500"/>
                </a:lnTo>
                <a:lnTo>
                  <a:pt x="8833371" y="1701800"/>
                </a:lnTo>
                <a:close/>
              </a:path>
              <a:path extrusionOk="0" h="5029200" w="14795500">
                <a:moveTo>
                  <a:pt x="9720079" y="1701800"/>
                </a:moveTo>
                <a:lnTo>
                  <a:pt x="9665302" y="1701800"/>
                </a:lnTo>
                <a:lnTo>
                  <a:pt x="9675542" y="1714500"/>
                </a:lnTo>
                <a:lnTo>
                  <a:pt x="9709420" y="1714500"/>
                </a:lnTo>
                <a:lnTo>
                  <a:pt x="9720079" y="1701800"/>
                </a:lnTo>
                <a:close/>
              </a:path>
              <a:path extrusionOk="0" h="5029200" w="14795500">
                <a:moveTo>
                  <a:pt x="10606799" y="1701800"/>
                </a:moveTo>
                <a:lnTo>
                  <a:pt x="10552043" y="1701800"/>
                </a:lnTo>
                <a:lnTo>
                  <a:pt x="10562389" y="1714500"/>
                </a:lnTo>
                <a:lnTo>
                  <a:pt x="10596252" y="1714500"/>
                </a:lnTo>
                <a:lnTo>
                  <a:pt x="10606799" y="1701800"/>
                </a:lnTo>
                <a:close/>
              </a:path>
              <a:path extrusionOk="0" h="5029200" w="14795500">
                <a:moveTo>
                  <a:pt x="11493526" y="1701800"/>
                </a:moveTo>
                <a:lnTo>
                  <a:pt x="11438781" y="1701800"/>
                </a:lnTo>
                <a:lnTo>
                  <a:pt x="11449226" y="1714500"/>
                </a:lnTo>
                <a:lnTo>
                  <a:pt x="11483081" y="1714500"/>
                </a:lnTo>
                <a:lnTo>
                  <a:pt x="11493526" y="1701800"/>
                </a:lnTo>
                <a:close/>
              </a:path>
              <a:path extrusionOk="0" h="5029200" w="14795500">
                <a:moveTo>
                  <a:pt x="12380235" y="1701800"/>
                </a:moveTo>
                <a:lnTo>
                  <a:pt x="12325516" y="1701800"/>
                </a:lnTo>
                <a:lnTo>
                  <a:pt x="12336062" y="1714500"/>
                </a:lnTo>
                <a:lnTo>
                  <a:pt x="12369900" y="1714500"/>
                </a:lnTo>
                <a:lnTo>
                  <a:pt x="12380235" y="1701800"/>
                </a:lnTo>
                <a:close/>
              </a:path>
              <a:path extrusionOk="0" h="5029200" w="14795500">
                <a:moveTo>
                  <a:pt x="13266938" y="1701800"/>
                </a:moveTo>
                <a:lnTo>
                  <a:pt x="13212238" y="1701800"/>
                </a:lnTo>
                <a:lnTo>
                  <a:pt x="13222871" y="1714500"/>
                </a:lnTo>
                <a:lnTo>
                  <a:pt x="13256695" y="1714500"/>
                </a:lnTo>
                <a:lnTo>
                  <a:pt x="13266938" y="1701800"/>
                </a:lnTo>
                <a:close/>
              </a:path>
              <a:path extrusionOk="0" h="5029200" w="14795500">
                <a:moveTo>
                  <a:pt x="14153647" y="1701800"/>
                </a:moveTo>
                <a:lnTo>
                  <a:pt x="14098985" y="1701800"/>
                </a:lnTo>
                <a:lnTo>
                  <a:pt x="14109710" y="1714500"/>
                </a:lnTo>
                <a:lnTo>
                  <a:pt x="14143514" y="1714500"/>
                </a:lnTo>
                <a:lnTo>
                  <a:pt x="14153647" y="1701800"/>
                </a:lnTo>
                <a:close/>
              </a:path>
              <a:path extrusionOk="0" h="5029200" w="14795500">
                <a:moveTo>
                  <a:pt x="862418" y="1689100"/>
                </a:moveTo>
                <a:lnTo>
                  <a:pt x="785291" y="1689100"/>
                </a:lnTo>
                <a:lnTo>
                  <a:pt x="788962" y="1701800"/>
                </a:lnTo>
                <a:lnTo>
                  <a:pt x="858542" y="1701800"/>
                </a:lnTo>
                <a:lnTo>
                  <a:pt x="862418" y="1689100"/>
                </a:lnTo>
                <a:close/>
              </a:path>
              <a:path extrusionOk="0" h="5029200" w="14795500">
                <a:moveTo>
                  <a:pt x="1749043" y="1689100"/>
                </a:moveTo>
                <a:lnTo>
                  <a:pt x="1671891" y="1689100"/>
                </a:lnTo>
                <a:lnTo>
                  <a:pt x="1675587" y="1701800"/>
                </a:lnTo>
                <a:lnTo>
                  <a:pt x="1745215" y="1701800"/>
                </a:lnTo>
                <a:lnTo>
                  <a:pt x="1749043" y="1689100"/>
                </a:lnTo>
                <a:close/>
              </a:path>
              <a:path extrusionOk="0" h="5029200" w="14795500">
                <a:moveTo>
                  <a:pt x="2635656" y="1689100"/>
                </a:moveTo>
                <a:lnTo>
                  <a:pt x="2558503" y="1689100"/>
                </a:lnTo>
                <a:lnTo>
                  <a:pt x="2562228" y="1701800"/>
                </a:lnTo>
                <a:lnTo>
                  <a:pt x="2631876" y="1701800"/>
                </a:lnTo>
                <a:lnTo>
                  <a:pt x="2635656" y="1689100"/>
                </a:lnTo>
                <a:close/>
              </a:path>
              <a:path extrusionOk="0" h="5029200" w="14795500">
                <a:moveTo>
                  <a:pt x="3522281" y="1689100"/>
                </a:moveTo>
                <a:lnTo>
                  <a:pt x="3445128" y="1689100"/>
                </a:lnTo>
                <a:lnTo>
                  <a:pt x="3448864" y="1701800"/>
                </a:lnTo>
                <a:lnTo>
                  <a:pt x="3518539" y="1701800"/>
                </a:lnTo>
                <a:lnTo>
                  <a:pt x="3522281" y="1689100"/>
                </a:lnTo>
                <a:close/>
              </a:path>
              <a:path extrusionOk="0" h="5029200" w="14795500">
                <a:moveTo>
                  <a:pt x="4408893" y="1689100"/>
                </a:moveTo>
                <a:lnTo>
                  <a:pt x="4331728" y="1689100"/>
                </a:lnTo>
                <a:lnTo>
                  <a:pt x="4335500" y="1701800"/>
                </a:lnTo>
                <a:lnTo>
                  <a:pt x="4405200" y="1701800"/>
                </a:lnTo>
                <a:lnTo>
                  <a:pt x="4408893" y="1689100"/>
                </a:lnTo>
                <a:close/>
              </a:path>
              <a:path extrusionOk="0" h="5029200" w="14795500">
                <a:moveTo>
                  <a:pt x="5295518" y="1689100"/>
                </a:moveTo>
                <a:lnTo>
                  <a:pt x="5218353" y="1689100"/>
                </a:lnTo>
                <a:lnTo>
                  <a:pt x="5222148" y="1701800"/>
                </a:lnTo>
                <a:lnTo>
                  <a:pt x="5291860" y="1701800"/>
                </a:lnTo>
                <a:lnTo>
                  <a:pt x="5295518" y="1689100"/>
                </a:lnTo>
                <a:close/>
              </a:path>
              <a:path extrusionOk="0" h="5029200" w="14795500">
                <a:moveTo>
                  <a:pt x="6182131" y="1689100"/>
                </a:moveTo>
                <a:lnTo>
                  <a:pt x="6104953" y="1689100"/>
                </a:lnTo>
                <a:lnTo>
                  <a:pt x="6108789" y="1701800"/>
                </a:lnTo>
                <a:lnTo>
                  <a:pt x="6178515" y="1701800"/>
                </a:lnTo>
                <a:lnTo>
                  <a:pt x="6182131" y="1689100"/>
                </a:lnTo>
                <a:close/>
              </a:path>
              <a:path extrusionOk="0" h="5029200" w="14795500">
                <a:moveTo>
                  <a:pt x="7068756" y="1689100"/>
                </a:moveTo>
                <a:lnTo>
                  <a:pt x="6991578" y="1689100"/>
                </a:lnTo>
                <a:lnTo>
                  <a:pt x="6995432" y="1701800"/>
                </a:lnTo>
                <a:lnTo>
                  <a:pt x="7065168" y="1701800"/>
                </a:lnTo>
                <a:lnTo>
                  <a:pt x="7068756" y="1689100"/>
                </a:lnTo>
                <a:close/>
              </a:path>
              <a:path extrusionOk="0" h="5029200" w="14795500">
                <a:moveTo>
                  <a:pt x="7958276" y="1689100"/>
                </a:moveTo>
                <a:lnTo>
                  <a:pt x="7881098" y="1689100"/>
                </a:lnTo>
                <a:lnTo>
                  <a:pt x="7884684" y="1701800"/>
                </a:lnTo>
                <a:lnTo>
                  <a:pt x="7954416" y="1701800"/>
                </a:lnTo>
                <a:lnTo>
                  <a:pt x="7958276" y="1689100"/>
                </a:lnTo>
                <a:close/>
              </a:path>
              <a:path extrusionOk="0" h="5029200" w="14795500">
                <a:moveTo>
                  <a:pt x="8844889" y="1689100"/>
                </a:moveTo>
                <a:lnTo>
                  <a:pt x="8767711" y="1689100"/>
                </a:lnTo>
                <a:lnTo>
                  <a:pt x="8771333" y="1701800"/>
                </a:lnTo>
                <a:lnTo>
                  <a:pt x="8841064" y="1701800"/>
                </a:lnTo>
                <a:lnTo>
                  <a:pt x="8844889" y="1689100"/>
                </a:lnTo>
                <a:close/>
              </a:path>
              <a:path extrusionOk="0" h="5029200" w="14795500">
                <a:moveTo>
                  <a:pt x="9731514" y="1689100"/>
                </a:moveTo>
                <a:lnTo>
                  <a:pt x="9654336" y="1689100"/>
                </a:lnTo>
                <a:lnTo>
                  <a:pt x="9657987" y="1701800"/>
                </a:lnTo>
                <a:lnTo>
                  <a:pt x="9727712" y="1701800"/>
                </a:lnTo>
                <a:lnTo>
                  <a:pt x="9731514" y="1689100"/>
                </a:lnTo>
                <a:close/>
              </a:path>
              <a:path extrusionOk="0" h="5029200" w="14795500">
                <a:moveTo>
                  <a:pt x="10618114" y="1689100"/>
                </a:moveTo>
                <a:lnTo>
                  <a:pt x="10540948" y="1689100"/>
                </a:lnTo>
                <a:lnTo>
                  <a:pt x="10544644" y="1701800"/>
                </a:lnTo>
                <a:lnTo>
                  <a:pt x="10614349" y="1701800"/>
                </a:lnTo>
                <a:lnTo>
                  <a:pt x="10618114" y="1689100"/>
                </a:lnTo>
                <a:close/>
              </a:path>
              <a:path extrusionOk="0" h="5029200" w="14795500">
                <a:moveTo>
                  <a:pt x="11504739" y="1689100"/>
                </a:moveTo>
                <a:lnTo>
                  <a:pt x="11427573" y="1689100"/>
                </a:lnTo>
                <a:lnTo>
                  <a:pt x="11431308" y="1701800"/>
                </a:lnTo>
                <a:lnTo>
                  <a:pt x="11501002" y="1701800"/>
                </a:lnTo>
                <a:lnTo>
                  <a:pt x="11504739" y="1689100"/>
                </a:lnTo>
                <a:close/>
              </a:path>
              <a:path extrusionOk="0" h="5029200" w="14795500">
                <a:moveTo>
                  <a:pt x="12391338" y="1689100"/>
                </a:moveTo>
                <a:lnTo>
                  <a:pt x="12314186" y="1689100"/>
                </a:lnTo>
                <a:lnTo>
                  <a:pt x="12317963" y="1701800"/>
                </a:lnTo>
                <a:lnTo>
                  <a:pt x="12387632" y="1701800"/>
                </a:lnTo>
                <a:lnTo>
                  <a:pt x="12391338" y="1689100"/>
                </a:lnTo>
                <a:close/>
              </a:path>
              <a:path extrusionOk="0" h="5029200" w="14795500">
                <a:moveTo>
                  <a:pt x="13277963" y="1689100"/>
                </a:moveTo>
                <a:lnTo>
                  <a:pt x="13200811" y="1689100"/>
                </a:lnTo>
                <a:lnTo>
                  <a:pt x="13204619" y="1701800"/>
                </a:lnTo>
                <a:lnTo>
                  <a:pt x="13274274" y="1701800"/>
                </a:lnTo>
                <a:lnTo>
                  <a:pt x="13277963" y="1689100"/>
                </a:lnTo>
                <a:close/>
              </a:path>
              <a:path extrusionOk="0" h="5029200" w="14795500">
                <a:moveTo>
                  <a:pt x="14164563" y="1689100"/>
                </a:moveTo>
                <a:lnTo>
                  <a:pt x="14087423" y="1689100"/>
                </a:lnTo>
                <a:lnTo>
                  <a:pt x="14091287" y="1701800"/>
                </a:lnTo>
                <a:lnTo>
                  <a:pt x="14160904" y="1701800"/>
                </a:lnTo>
                <a:lnTo>
                  <a:pt x="14164563" y="1689100"/>
                </a:lnTo>
                <a:close/>
              </a:path>
              <a:path extrusionOk="0" h="5029200" w="14795500">
                <a:moveTo>
                  <a:pt x="14795500" y="1676400"/>
                </a:moveTo>
                <a:lnTo>
                  <a:pt x="0" y="1676400"/>
                </a:lnTo>
                <a:lnTo>
                  <a:pt x="0" y="1689100"/>
                </a:lnTo>
                <a:lnTo>
                  <a:pt x="14795500" y="1689100"/>
                </a:lnTo>
                <a:lnTo>
                  <a:pt x="14795500" y="1676400"/>
                </a:lnTo>
                <a:close/>
              </a:path>
              <a:path extrusionOk="0" h="5029200" w="14795500">
                <a:moveTo>
                  <a:pt x="851094" y="1651000"/>
                </a:moveTo>
                <a:lnTo>
                  <a:pt x="795972" y="1651000"/>
                </a:lnTo>
                <a:lnTo>
                  <a:pt x="788733" y="1663700"/>
                </a:lnTo>
                <a:lnTo>
                  <a:pt x="785215" y="1676400"/>
                </a:lnTo>
                <a:lnTo>
                  <a:pt x="862494" y="1676400"/>
                </a:lnTo>
                <a:lnTo>
                  <a:pt x="858776" y="1663700"/>
                </a:lnTo>
                <a:lnTo>
                  <a:pt x="851094" y="1651000"/>
                </a:lnTo>
                <a:close/>
              </a:path>
              <a:path extrusionOk="0" h="5029200" w="14795500">
                <a:moveTo>
                  <a:pt x="1737802" y="1651000"/>
                </a:moveTo>
                <a:lnTo>
                  <a:pt x="1682724" y="1651000"/>
                </a:lnTo>
                <a:lnTo>
                  <a:pt x="1675403" y="1663700"/>
                </a:lnTo>
                <a:lnTo>
                  <a:pt x="1671840" y="1676400"/>
                </a:lnTo>
                <a:lnTo>
                  <a:pt x="1749107" y="1676400"/>
                </a:lnTo>
                <a:lnTo>
                  <a:pt x="1745406" y="1663700"/>
                </a:lnTo>
                <a:lnTo>
                  <a:pt x="1737802" y="1651000"/>
                </a:lnTo>
                <a:close/>
              </a:path>
              <a:path extrusionOk="0" h="5029200" w="14795500">
                <a:moveTo>
                  <a:pt x="2624519" y="1651000"/>
                </a:moveTo>
                <a:lnTo>
                  <a:pt x="2569465" y="1651000"/>
                </a:lnTo>
                <a:lnTo>
                  <a:pt x="2562064" y="1663700"/>
                </a:lnTo>
                <a:lnTo>
                  <a:pt x="2558452" y="1676400"/>
                </a:lnTo>
                <a:lnTo>
                  <a:pt x="2635719" y="1676400"/>
                </a:lnTo>
                <a:lnTo>
                  <a:pt x="2632047" y="1663700"/>
                </a:lnTo>
                <a:lnTo>
                  <a:pt x="2624519" y="1651000"/>
                </a:lnTo>
                <a:close/>
              </a:path>
              <a:path extrusionOk="0" h="5029200" w="14795500">
                <a:moveTo>
                  <a:pt x="3511209" y="1651000"/>
                </a:moveTo>
                <a:lnTo>
                  <a:pt x="3456190" y="1651000"/>
                </a:lnTo>
                <a:lnTo>
                  <a:pt x="3448725" y="1663700"/>
                </a:lnTo>
                <a:lnTo>
                  <a:pt x="3445077" y="1676400"/>
                </a:lnTo>
                <a:lnTo>
                  <a:pt x="3522331" y="1676400"/>
                </a:lnTo>
                <a:lnTo>
                  <a:pt x="3518677" y="1663700"/>
                </a:lnTo>
                <a:lnTo>
                  <a:pt x="3511209" y="1651000"/>
                </a:lnTo>
                <a:close/>
              </a:path>
              <a:path extrusionOk="0" h="5029200" w="14795500">
                <a:moveTo>
                  <a:pt x="4397925" y="1651000"/>
                </a:moveTo>
                <a:lnTo>
                  <a:pt x="4342926" y="1651000"/>
                </a:lnTo>
                <a:lnTo>
                  <a:pt x="4335380" y="1663700"/>
                </a:lnTo>
                <a:lnTo>
                  <a:pt x="4331690" y="1676400"/>
                </a:lnTo>
                <a:lnTo>
                  <a:pt x="4408944" y="1676400"/>
                </a:lnTo>
                <a:lnTo>
                  <a:pt x="4405317" y="1663700"/>
                </a:lnTo>
                <a:lnTo>
                  <a:pt x="4397925" y="1651000"/>
                </a:lnTo>
                <a:close/>
              </a:path>
              <a:path extrusionOk="0" h="5029200" w="14795500">
                <a:moveTo>
                  <a:pt x="5284652" y="1651000"/>
                </a:moveTo>
                <a:lnTo>
                  <a:pt x="5229667" y="1651000"/>
                </a:lnTo>
                <a:lnTo>
                  <a:pt x="5222046" y="1663700"/>
                </a:lnTo>
                <a:lnTo>
                  <a:pt x="5218315" y="1676400"/>
                </a:lnTo>
                <a:lnTo>
                  <a:pt x="5295556" y="1676400"/>
                </a:lnTo>
                <a:lnTo>
                  <a:pt x="5291962" y="1663700"/>
                </a:lnTo>
                <a:lnTo>
                  <a:pt x="5284652" y="1651000"/>
                </a:lnTo>
                <a:close/>
              </a:path>
              <a:path extrusionOk="0" h="5029200" w="14795500">
                <a:moveTo>
                  <a:pt x="6171378" y="1651000"/>
                </a:moveTo>
                <a:lnTo>
                  <a:pt x="6116398" y="1651000"/>
                </a:lnTo>
                <a:lnTo>
                  <a:pt x="6108700" y="1663700"/>
                </a:lnTo>
                <a:lnTo>
                  <a:pt x="6104927" y="1676400"/>
                </a:lnTo>
                <a:lnTo>
                  <a:pt x="6182169" y="1676400"/>
                </a:lnTo>
                <a:lnTo>
                  <a:pt x="6178610" y="1663700"/>
                </a:lnTo>
                <a:lnTo>
                  <a:pt x="6171378" y="1651000"/>
                </a:lnTo>
                <a:close/>
              </a:path>
              <a:path extrusionOk="0" h="5029200" w="14795500">
                <a:moveTo>
                  <a:pt x="7058078" y="1651000"/>
                </a:moveTo>
                <a:lnTo>
                  <a:pt x="7003119" y="1651000"/>
                </a:lnTo>
                <a:lnTo>
                  <a:pt x="6995356" y="1663700"/>
                </a:lnTo>
                <a:lnTo>
                  <a:pt x="6991552" y="1676400"/>
                </a:lnTo>
                <a:lnTo>
                  <a:pt x="7068781" y="1676400"/>
                </a:lnTo>
                <a:lnTo>
                  <a:pt x="7065246" y="1663700"/>
                </a:lnTo>
                <a:lnTo>
                  <a:pt x="7058078" y="1651000"/>
                </a:lnTo>
                <a:close/>
              </a:path>
              <a:path extrusionOk="0" h="5029200" w="14795500">
                <a:moveTo>
                  <a:pt x="7946735" y="1651000"/>
                </a:moveTo>
                <a:lnTo>
                  <a:pt x="7891771" y="1651000"/>
                </a:lnTo>
                <a:lnTo>
                  <a:pt x="7884602" y="1663700"/>
                </a:lnTo>
                <a:lnTo>
                  <a:pt x="7881073" y="1676400"/>
                </a:lnTo>
                <a:lnTo>
                  <a:pt x="7958302" y="1676400"/>
                </a:lnTo>
                <a:lnTo>
                  <a:pt x="7954498" y="1663700"/>
                </a:lnTo>
                <a:lnTo>
                  <a:pt x="7946735" y="1651000"/>
                </a:lnTo>
                <a:close/>
              </a:path>
              <a:path extrusionOk="0" h="5029200" w="14795500">
                <a:moveTo>
                  <a:pt x="8833460" y="1651000"/>
                </a:moveTo>
                <a:lnTo>
                  <a:pt x="8778498" y="1651000"/>
                </a:lnTo>
                <a:lnTo>
                  <a:pt x="8771250" y="1663700"/>
                </a:lnTo>
                <a:lnTo>
                  <a:pt x="8767685" y="1676400"/>
                </a:lnTo>
                <a:lnTo>
                  <a:pt x="8844914" y="1676400"/>
                </a:lnTo>
                <a:lnTo>
                  <a:pt x="8841146" y="1663700"/>
                </a:lnTo>
                <a:lnTo>
                  <a:pt x="8833460" y="1651000"/>
                </a:lnTo>
                <a:close/>
              </a:path>
              <a:path extrusionOk="0" h="5029200" w="14795500">
                <a:moveTo>
                  <a:pt x="9720177" y="1651000"/>
                </a:moveTo>
                <a:lnTo>
                  <a:pt x="9665207" y="1651000"/>
                </a:lnTo>
                <a:lnTo>
                  <a:pt x="9657894" y="1663700"/>
                </a:lnTo>
                <a:lnTo>
                  <a:pt x="9654298" y="1676400"/>
                </a:lnTo>
                <a:lnTo>
                  <a:pt x="9731539" y="1676400"/>
                </a:lnTo>
                <a:lnTo>
                  <a:pt x="9727801" y="1663700"/>
                </a:lnTo>
                <a:lnTo>
                  <a:pt x="9720177" y="1651000"/>
                </a:lnTo>
                <a:close/>
              </a:path>
              <a:path extrusionOk="0" h="5029200" w="14795500">
                <a:moveTo>
                  <a:pt x="10606914" y="1651000"/>
                </a:moveTo>
                <a:lnTo>
                  <a:pt x="10551929" y="1651000"/>
                </a:lnTo>
                <a:lnTo>
                  <a:pt x="10544537" y="1663700"/>
                </a:lnTo>
                <a:lnTo>
                  <a:pt x="10540910" y="1676400"/>
                </a:lnTo>
                <a:lnTo>
                  <a:pt x="10618152" y="1676400"/>
                </a:lnTo>
                <a:lnTo>
                  <a:pt x="10614456" y="1663700"/>
                </a:lnTo>
                <a:lnTo>
                  <a:pt x="10606914" y="1651000"/>
                </a:lnTo>
                <a:close/>
              </a:path>
              <a:path extrusionOk="0" h="5029200" w="14795500">
                <a:moveTo>
                  <a:pt x="11493650" y="1651000"/>
                </a:moveTo>
                <a:lnTo>
                  <a:pt x="11438653" y="1651000"/>
                </a:lnTo>
                <a:lnTo>
                  <a:pt x="11431188" y="1663700"/>
                </a:lnTo>
                <a:lnTo>
                  <a:pt x="11427535" y="1676400"/>
                </a:lnTo>
                <a:lnTo>
                  <a:pt x="11504777" y="1676400"/>
                </a:lnTo>
                <a:lnTo>
                  <a:pt x="11501117" y="1663700"/>
                </a:lnTo>
                <a:lnTo>
                  <a:pt x="11493650" y="1651000"/>
                </a:lnTo>
                <a:close/>
              </a:path>
              <a:path extrusionOk="0" h="5029200" w="14795500">
                <a:moveTo>
                  <a:pt x="12380385" y="1651000"/>
                </a:moveTo>
                <a:lnTo>
                  <a:pt x="12325362" y="1651000"/>
                </a:lnTo>
                <a:lnTo>
                  <a:pt x="12317818" y="1663700"/>
                </a:lnTo>
                <a:lnTo>
                  <a:pt x="12314135" y="1676400"/>
                </a:lnTo>
                <a:lnTo>
                  <a:pt x="12391389" y="1676400"/>
                </a:lnTo>
                <a:lnTo>
                  <a:pt x="12387775" y="1663700"/>
                </a:lnTo>
                <a:lnTo>
                  <a:pt x="12380385" y="1651000"/>
                </a:lnTo>
                <a:close/>
              </a:path>
              <a:path extrusionOk="0" h="5029200" w="14795500">
                <a:moveTo>
                  <a:pt x="13267111" y="1651000"/>
                </a:moveTo>
                <a:lnTo>
                  <a:pt x="13212063" y="1651000"/>
                </a:lnTo>
                <a:lnTo>
                  <a:pt x="13204455" y="1663700"/>
                </a:lnTo>
                <a:lnTo>
                  <a:pt x="13200747" y="1676400"/>
                </a:lnTo>
                <a:lnTo>
                  <a:pt x="13278014" y="1676400"/>
                </a:lnTo>
                <a:lnTo>
                  <a:pt x="13274433" y="1663700"/>
                </a:lnTo>
                <a:lnTo>
                  <a:pt x="13267111" y="1651000"/>
                </a:lnTo>
                <a:close/>
              </a:path>
              <a:path extrusionOk="0" h="5029200" w="14795500">
                <a:moveTo>
                  <a:pt x="14153860" y="1651000"/>
                </a:moveTo>
                <a:lnTo>
                  <a:pt x="14098777" y="1651000"/>
                </a:lnTo>
                <a:lnTo>
                  <a:pt x="14091092" y="1663700"/>
                </a:lnTo>
                <a:lnTo>
                  <a:pt x="14087360" y="1676400"/>
                </a:lnTo>
                <a:lnTo>
                  <a:pt x="14164627" y="1676400"/>
                </a:lnTo>
                <a:lnTo>
                  <a:pt x="14161101" y="1663700"/>
                </a:lnTo>
                <a:lnTo>
                  <a:pt x="14153860" y="1651000"/>
                </a:lnTo>
                <a:close/>
              </a:path>
              <a:path extrusionOk="0" h="5029200" w="14795500">
                <a:moveTo>
                  <a:pt x="827188" y="863600"/>
                </a:moveTo>
                <a:lnTo>
                  <a:pt x="818616" y="863600"/>
                </a:lnTo>
                <a:lnTo>
                  <a:pt x="818616" y="1638300"/>
                </a:lnTo>
                <a:lnTo>
                  <a:pt x="806182" y="1651000"/>
                </a:lnTo>
                <a:lnTo>
                  <a:pt x="840286" y="1651000"/>
                </a:lnTo>
                <a:lnTo>
                  <a:pt x="827188" y="1638300"/>
                </a:lnTo>
                <a:lnTo>
                  <a:pt x="827188" y="863600"/>
                </a:lnTo>
                <a:close/>
              </a:path>
              <a:path extrusionOk="0" h="5029200" w="14795500">
                <a:moveTo>
                  <a:pt x="1714144" y="863600"/>
                </a:moveTo>
                <a:lnTo>
                  <a:pt x="1705571" y="863600"/>
                </a:lnTo>
                <a:lnTo>
                  <a:pt x="1705571" y="1638300"/>
                </a:lnTo>
                <a:lnTo>
                  <a:pt x="1693035" y="1651000"/>
                </a:lnTo>
                <a:lnTo>
                  <a:pt x="1727109" y="1651000"/>
                </a:lnTo>
                <a:lnTo>
                  <a:pt x="1714144" y="1638300"/>
                </a:lnTo>
                <a:lnTo>
                  <a:pt x="1714144" y="863600"/>
                </a:lnTo>
                <a:close/>
              </a:path>
              <a:path extrusionOk="0" h="5029200" w="14795500">
                <a:moveTo>
                  <a:pt x="2601099" y="863600"/>
                </a:moveTo>
                <a:lnTo>
                  <a:pt x="2592526" y="863600"/>
                </a:lnTo>
                <a:lnTo>
                  <a:pt x="2592526" y="1638300"/>
                </a:lnTo>
                <a:lnTo>
                  <a:pt x="2579878" y="1651000"/>
                </a:lnTo>
                <a:lnTo>
                  <a:pt x="2613936" y="1651000"/>
                </a:lnTo>
                <a:lnTo>
                  <a:pt x="2601099" y="1638300"/>
                </a:lnTo>
                <a:lnTo>
                  <a:pt x="2601099" y="863600"/>
                </a:lnTo>
                <a:close/>
              </a:path>
              <a:path extrusionOk="0" h="5029200" w="14795500">
                <a:moveTo>
                  <a:pt x="3487991" y="863600"/>
                </a:moveTo>
                <a:lnTo>
                  <a:pt x="3479418" y="863600"/>
                </a:lnTo>
                <a:lnTo>
                  <a:pt x="3479418" y="1638300"/>
                </a:lnTo>
                <a:lnTo>
                  <a:pt x="3466684" y="1651000"/>
                </a:lnTo>
                <a:lnTo>
                  <a:pt x="3500718" y="1651000"/>
                </a:lnTo>
                <a:lnTo>
                  <a:pt x="3487991" y="1638300"/>
                </a:lnTo>
                <a:lnTo>
                  <a:pt x="3487991" y="863600"/>
                </a:lnTo>
                <a:close/>
              </a:path>
              <a:path extrusionOk="0" h="5029200" w="14795500">
                <a:moveTo>
                  <a:pt x="4374933" y="863600"/>
                </a:moveTo>
                <a:lnTo>
                  <a:pt x="4366373" y="863600"/>
                </a:lnTo>
                <a:lnTo>
                  <a:pt x="4366373" y="1638300"/>
                </a:lnTo>
                <a:lnTo>
                  <a:pt x="4353525" y="1651000"/>
                </a:lnTo>
                <a:lnTo>
                  <a:pt x="4387539" y="1651000"/>
                </a:lnTo>
                <a:lnTo>
                  <a:pt x="4374933" y="1638300"/>
                </a:lnTo>
                <a:lnTo>
                  <a:pt x="4374933" y="863600"/>
                </a:lnTo>
                <a:close/>
              </a:path>
              <a:path extrusionOk="0" h="5029200" w="14795500">
                <a:moveTo>
                  <a:pt x="5261889" y="863600"/>
                </a:moveTo>
                <a:lnTo>
                  <a:pt x="5253316" y="863600"/>
                </a:lnTo>
                <a:lnTo>
                  <a:pt x="5253316" y="1638300"/>
                </a:lnTo>
                <a:lnTo>
                  <a:pt x="5240362" y="1651000"/>
                </a:lnTo>
                <a:lnTo>
                  <a:pt x="5274377" y="1651000"/>
                </a:lnTo>
                <a:lnTo>
                  <a:pt x="5261889" y="1638300"/>
                </a:lnTo>
                <a:lnTo>
                  <a:pt x="5261889" y="863600"/>
                </a:lnTo>
                <a:close/>
              </a:path>
              <a:path extrusionOk="0" h="5029200" w="14795500">
                <a:moveTo>
                  <a:pt x="6148844" y="863600"/>
                </a:moveTo>
                <a:lnTo>
                  <a:pt x="6140271" y="863600"/>
                </a:lnTo>
                <a:lnTo>
                  <a:pt x="6140271" y="1638300"/>
                </a:lnTo>
                <a:lnTo>
                  <a:pt x="6127198" y="1651000"/>
                </a:lnTo>
                <a:lnTo>
                  <a:pt x="6161211" y="1651000"/>
                </a:lnTo>
                <a:lnTo>
                  <a:pt x="6148844" y="1638300"/>
                </a:lnTo>
                <a:lnTo>
                  <a:pt x="6148844" y="863600"/>
                </a:lnTo>
                <a:close/>
              </a:path>
              <a:path extrusionOk="0" h="5029200" w="14795500">
                <a:moveTo>
                  <a:pt x="7035736" y="863600"/>
                </a:moveTo>
                <a:lnTo>
                  <a:pt x="7027163" y="863600"/>
                </a:lnTo>
                <a:lnTo>
                  <a:pt x="7027163" y="1638300"/>
                </a:lnTo>
                <a:lnTo>
                  <a:pt x="7014002" y="1651000"/>
                </a:lnTo>
                <a:lnTo>
                  <a:pt x="7048000" y="1651000"/>
                </a:lnTo>
                <a:lnTo>
                  <a:pt x="7035736" y="1638300"/>
                </a:lnTo>
                <a:lnTo>
                  <a:pt x="7035736" y="863600"/>
                </a:lnTo>
                <a:close/>
              </a:path>
              <a:path extrusionOk="0" h="5029200" w="14795500">
                <a:moveTo>
                  <a:pt x="7922691" y="863600"/>
                </a:moveTo>
                <a:lnTo>
                  <a:pt x="7914118" y="863600"/>
                </a:lnTo>
                <a:lnTo>
                  <a:pt x="7914118" y="1638300"/>
                </a:lnTo>
                <a:lnTo>
                  <a:pt x="7901852" y="1651000"/>
                </a:lnTo>
                <a:lnTo>
                  <a:pt x="7935852" y="1651000"/>
                </a:lnTo>
                <a:lnTo>
                  <a:pt x="7922691" y="1638300"/>
                </a:lnTo>
                <a:lnTo>
                  <a:pt x="7922691" y="863600"/>
                </a:lnTo>
                <a:close/>
              </a:path>
              <a:path extrusionOk="0" h="5029200" w="14795500">
                <a:moveTo>
                  <a:pt x="8809634" y="863600"/>
                </a:moveTo>
                <a:lnTo>
                  <a:pt x="8801074" y="863600"/>
                </a:lnTo>
                <a:lnTo>
                  <a:pt x="8801074" y="1638300"/>
                </a:lnTo>
                <a:lnTo>
                  <a:pt x="8788686" y="1651000"/>
                </a:lnTo>
                <a:lnTo>
                  <a:pt x="8822681" y="1651000"/>
                </a:lnTo>
                <a:lnTo>
                  <a:pt x="8809634" y="1638300"/>
                </a:lnTo>
                <a:lnTo>
                  <a:pt x="8809634" y="863600"/>
                </a:lnTo>
                <a:close/>
              </a:path>
              <a:path extrusionOk="0" h="5029200" w="14795500">
                <a:moveTo>
                  <a:pt x="9696538" y="863600"/>
                </a:moveTo>
                <a:lnTo>
                  <a:pt x="9687966" y="863600"/>
                </a:lnTo>
                <a:lnTo>
                  <a:pt x="9687966" y="1638300"/>
                </a:lnTo>
                <a:lnTo>
                  <a:pt x="9675483" y="1651000"/>
                </a:lnTo>
                <a:lnTo>
                  <a:pt x="9709485" y="1651000"/>
                </a:lnTo>
                <a:lnTo>
                  <a:pt x="9696538" y="1638300"/>
                </a:lnTo>
                <a:lnTo>
                  <a:pt x="9696538" y="863600"/>
                </a:lnTo>
                <a:close/>
              </a:path>
              <a:path extrusionOk="0" h="5029200" w="14795500">
                <a:moveTo>
                  <a:pt x="10583493" y="863600"/>
                </a:moveTo>
                <a:lnTo>
                  <a:pt x="10574921" y="863600"/>
                </a:lnTo>
                <a:lnTo>
                  <a:pt x="10574921" y="1638300"/>
                </a:lnTo>
                <a:lnTo>
                  <a:pt x="10562315" y="1651000"/>
                </a:lnTo>
                <a:lnTo>
                  <a:pt x="10596326" y="1651000"/>
                </a:lnTo>
                <a:lnTo>
                  <a:pt x="10583493" y="1638300"/>
                </a:lnTo>
                <a:lnTo>
                  <a:pt x="10583493" y="863600"/>
                </a:lnTo>
                <a:close/>
              </a:path>
              <a:path extrusionOk="0" h="5029200" w="14795500">
                <a:moveTo>
                  <a:pt x="11470436" y="863600"/>
                </a:moveTo>
                <a:lnTo>
                  <a:pt x="11461876" y="863600"/>
                </a:lnTo>
                <a:lnTo>
                  <a:pt x="11461876" y="1638300"/>
                </a:lnTo>
                <a:lnTo>
                  <a:pt x="11449143" y="1651000"/>
                </a:lnTo>
                <a:lnTo>
                  <a:pt x="11483162" y="1651000"/>
                </a:lnTo>
                <a:lnTo>
                  <a:pt x="11470436" y="1638300"/>
                </a:lnTo>
                <a:lnTo>
                  <a:pt x="11470436" y="863600"/>
                </a:lnTo>
                <a:close/>
              </a:path>
              <a:path extrusionOk="0" h="5029200" w="14795500">
                <a:moveTo>
                  <a:pt x="12357379" y="863600"/>
                </a:moveTo>
                <a:lnTo>
                  <a:pt x="12348819" y="863600"/>
                </a:lnTo>
                <a:lnTo>
                  <a:pt x="12348819" y="1638300"/>
                </a:lnTo>
                <a:lnTo>
                  <a:pt x="12335963" y="1651000"/>
                </a:lnTo>
                <a:lnTo>
                  <a:pt x="12369994" y="1651000"/>
                </a:lnTo>
                <a:lnTo>
                  <a:pt x="12357379" y="1638300"/>
                </a:lnTo>
                <a:lnTo>
                  <a:pt x="12357379" y="863600"/>
                </a:lnTo>
                <a:close/>
              </a:path>
              <a:path extrusionOk="0" h="5029200" w="14795500">
                <a:moveTo>
                  <a:pt x="13244283" y="863600"/>
                </a:moveTo>
                <a:lnTo>
                  <a:pt x="13235723" y="863600"/>
                </a:lnTo>
                <a:lnTo>
                  <a:pt x="13235723" y="1638300"/>
                </a:lnTo>
                <a:lnTo>
                  <a:pt x="13222757" y="1651000"/>
                </a:lnTo>
                <a:lnTo>
                  <a:pt x="13256808" y="1651000"/>
                </a:lnTo>
                <a:lnTo>
                  <a:pt x="13244283" y="1638300"/>
                </a:lnTo>
                <a:lnTo>
                  <a:pt x="13244283" y="863600"/>
                </a:lnTo>
                <a:close/>
              </a:path>
              <a:path extrusionOk="0" h="5029200" w="14795500">
                <a:moveTo>
                  <a:pt x="14131226" y="863600"/>
                </a:moveTo>
                <a:lnTo>
                  <a:pt x="14122653" y="863600"/>
                </a:lnTo>
                <a:lnTo>
                  <a:pt x="14122653" y="1638300"/>
                </a:lnTo>
                <a:lnTo>
                  <a:pt x="14109577" y="1651000"/>
                </a:lnTo>
                <a:lnTo>
                  <a:pt x="14143653" y="1651000"/>
                </a:lnTo>
                <a:lnTo>
                  <a:pt x="14131226" y="1638300"/>
                </a:lnTo>
                <a:lnTo>
                  <a:pt x="14131226" y="863600"/>
                </a:lnTo>
                <a:close/>
              </a:path>
              <a:path extrusionOk="0" h="5029200" w="14795500">
                <a:moveTo>
                  <a:pt x="862494" y="825500"/>
                </a:moveTo>
                <a:lnTo>
                  <a:pt x="785215" y="825500"/>
                </a:lnTo>
                <a:lnTo>
                  <a:pt x="788733" y="838200"/>
                </a:lnTo>
                <a:lnTo>
                  <a:pt x="795972" y="850900"/>
                </a:lnTo>
                <a:lnTo>
                  <a:pt x="806182" y="863600"/>
                </a:lnTo>
                <a:lnTo>
                  <a:pt x="840295" y="863600"/>
                </a:lnTo>
                <a:lnTo>
                  <a:pt x="851109" y="850900"/>
                </a:lnTo>
                <a:lnTo>
                  <a:pt x="858789" y="838200"/>
                </a:lnTo>
                <a:lnTo>
                  <a:pt x="862494" y="825500"/>
                </a:lnTo>
                <a:close/>
              </a:path>
              <a:path extrusionOk="0" h="5029200" w="14795500">
                <a:moveTo>
                  <a:pt x="1749170" y="825500"/>
                </a:moveTo>
                <a:lnTo>
                  <a:pt x="1671764" y="825500"/>
                </a:lnTo>
                <a:lnTo>
                  <a:pt x="1675194" y="838200"/>
                </a:lnTo>
                <a:lnTo>
                  <a:pt x="1682500" y="850900"/>
                </a:lnTo>
                <a:lnTo>
                  <a:pt x="1692889" y="863600"/>
                </a:lnTo>
                <a:lnTo>
                  <a:pt x="1727264" y="863600"/>
                </a:lnTo>
                <a:lnTo>
                  <a:pt x="1738048" y="850900"/>
                </a:lnTo>
                <a:lnTo>
                  <a:pt x="1745637" y="838200"/>
                </a:lnTo>
                <a:lnTo>
                  <a:pt x="1749170" y="825500"/>
                </a:lnTo>
                <a:close/>
              </a:path>
              <a:path extrusionOk="0" h="5029200" w="14795500">
                <a:moveTo>
                  <a:pt x="2635846" y="825500"/>
                </a:moveTo>
                <a:lnTo>
                  <a:pt x="2558325" y="825500"/>
                </a:lnTo>
                <a:lnTo>
                  <a:pt x="2561672" y="838200"/>
                </a:lnTo>
                <a:lnTo>
                  <a:pt x="2569044" y="850900"/>
                </a:lnTo>
                <a:lnTo>
                  <a:pt x="2579606" y="863600"/>
                </a:lnTo>
                <a:lnTo>
                  <a:pt x="2614213" y="863600"/>
                </a:lnTo>
                <a:lnTo>
                  <a:pt x="2624954" y="850900"/>
                </a:lnTo>
                <a:lnTo>
                  <a:pt x="2632455" y="838200"/>
                </a:lnTo>
                <a:lnTo>
                  <a:pt x="2635846" y="825500"/>
                </a:lnTo>
                <a:close/>
              </a:path>
              <a:path extrusionOk="0" h="5029200" w="14795500">
                <a:moveTo>
                  <a:pt x="3522509" y="825500"/>
                </a:moveTo>
                <a:lnTo>
                  <a:pt x="3444900" y="825500"/>
                </a:lnTo>
                <a:lnTo>
                  <a:pt x="3448171" y="838200"/>
                </a:lnTo>
                <a:lnTo>
                  <a:pt x="3455596" y="850900"/>
                </a:lnTo>
                <a:lnTo>
                  <a:pt x="3466302" y="863600"/>
                </a:lnTo>
                <a:lnTo>
                  <a:pt x="3501110" y="863600"/>
                </a:lnTo>
                <a:lnTo>
                  <a:pt x="3511822" y="850900"/>
                </a:lnTo>
                <a:lnTo>
                  <a:pt x="3519248" y="838200"/>
                </a:lnTo>
                <a:lnTo>
                  <a:pt x="3522509" y="825500"/>
                </a:lnTo>
                <a:close/>
              </a:path>
              <a:path extrusionOk="0" h="5029200" w="14795500">
                <a:moveTo>
                  <a:pt x="4409160" y="825500"/>
                </a:moveTo>
                <a:lnTo>
                  <a:pt x="4331474" y="825500"/>
                </a:lnTo>
                <a:lnTo>
                  <a:pt x="4334694" y="838200"/>
                </a:lnTo>
                <a:lnTo>
                  <a:pt x="4342189" y="850900"/>
                </a:lnTo>
                <a:lnTo>
                  <a:pt x="4353052" y="863600"/>
                </a:lnTo>
                <a:lnTo>
                  <a:pt x="4388021" y="863600"/>
                </a:lnTo>
                <a:lnTo>
                  <a:pt x="4398676" y="850900"/>
                </a:lnTo>
                <a:lnTo>
                  <a:pt x="4406016" y="838200"/>
                </a:lnTo>
                <a:lnTo>
                  <a:pt x="4409160" y="825500"/>
                </a:lnTo>
                <a:close/>
              </a:path>
              <a:path extrusionOk="0" h="5029200" w="14795500">
                <a:moveTo>
                  <a:pt x="5295798" y="825500"/>
                </a:moveTo>
                <a:lnTo>
                  <a:pt x="5218061" y="825500"/>
                </a:lnTo>
                <a:lnTo>
                  <a:pt x="5221239" y="838200"/>
                </a:lnTo>
                <a:lnTo>
                  <a:pt x="5228807" y="850900"/>
                </a:lnTo>
                <a:lnTo>
                  <a:pt x="5239815" y="863600"/>
                </a:lnTo>
                <a:lnTo>
                  <a:pt x="5274922" y="863600"/>
                </a:lnTo>
                <a:lnTo>
                  <a:pt x="5285506" y="850900"/>
                </a:lnTo>
                <a:lnTo>
                  <a:pt x="5292758" y="838200"/>
                </a:lnTo>
                <a:lnTo>
                  <a:pt x="5295798" y="825500"/>
                </a:lnTo>
                <a:close/>
              </a:path>
              <a:path extrusionOk="0" h="5029200" w="14795500">
                <a:moveTo>
                  <a:pt x="6182448" y="825500"/>
                </a:moveTo>
                <a:lnTo>
                  <a:pt x="6104661" y="825500"/>
                </a:lnTo>
                <a:lnTo>
                  <a:pt x="6107817" y="838200"/>
                </a:lnTo>
                <a:lnTo>
                  <a:pt x="6115456" y="850900"/>
                </a:lnTo>
                <a:lnTo>
                  <a:pt x="6126599" y="863600"/>
                </a:lnTo>
                <a:lnTo>
                  <a:pt x="6161797" y="863600"/>
                </a:lnTo>
                <a:lnTo>
                  <a:pt x="6172299" y="850900"/>
                </a:lnTo>
                <a:lnTo>
                  <a:pt x="6179474" y="838200"/>
                </a:lnTo>
                <a:lnTo>
                  <a:pt x="6182448" y="825500"/>
                </a:lnTo>
                <a:close/>
              </a:path>
              <a:path extrusionOk="0" h="5029200" w="14795500">
                <a:moveTo>
                  <a:pt x="7069073" y="825500"/>
                </a:moveTo>
                <a:lnTo>
                  <a:pt x="6991260" y="825500"/>
                </a:lnTo>
                <a:lnTo>
                  <a:pt x="6994416" y="838200"/>
                </a:lnTo>
                <a:lnTo>
                  <a:pt x="7002116" y="850900"/>
                </a:lnTo>
                <a:lnTo>
                  <a:pt x="7013363" y="863600"/>
                </a:lnTo>
                <a:lnTo>
                  <a:pt x="7048619" y="863600"/>
                </a:lnTo>
                <a:lnTo>
                  <a:pt x="7059048" y="850900"/>
                </a:lnTo>
                <a:lnTo>
                  <a:pt x="7066155" y="838200"/>
                </a:lnTo>
                <a:lnTo>
                  <a:pt x="7069073" y="825500"/>
                </a:lnTo>
                <a:close/>
              </a:path>
              <a:path extrusionOk="0" h="5029200" w="14795500">
                <a:moveTo>
                  <a:pt x="7958594" y="825500"/>
                </a:moveTo>
                <a:lnTo>
                  <a:pt x="7880768" y="825500"/>
                </a:lnTo>
                <a:lnTo>
                  <a:pt x="7883674" y="838200"/>
                </a:lnTo>
                <a:lnTo>
                  <a:pt x="7890781" y="850900"/>
                </a:lnTo>
                <a:lnTo>
                  <a:pt x="7901219" y="863600"/>
                </a:lnTo>
                <a:lnTo>
                  <a:pt x="7936500" y="863600"/>
                </a:lnTo>
                <a:lnTo>
                  <a:pt x="7947753" y="850900"/>
                </a:lnTo>
                <a:lnTo>
                  <a:pt x="7955450" y="838200"/>
                </a:lnTo>
                <a:lnTo>
                  <a:pt x="7958594" y="825500"/>
                </a:lnTo>
                <a:close/>
              </a:path>
              <a:path extrusionOk="0" h="5029200" w="14795500">
                <a:moveTo>
                  <a:pt x="8845206" y="825500"/>
                </a:moveTo>
                <a:lnTo>
                  <a:pt x="8767393" y="825500"/>
                </a:lnTo>
                <a:lnTo>
                  <a:pt x="8770334" y="838200"/>
                </a:lnTo>
                <a:lnTo>
                  <a:pt x="8777518" y="850900"/>
                </a:lnTo>
                <a:lnTo>
                  <a:pt x="8788060" y="863600"/>
                </a:lnTo>
                <a:lnTo>
                  <a:pt x="8823312" y="863600"/>
                </a:lnTo>
                <a:lnTo>
                  <a:pt x="8834454" y="850900"/>
                </a:lnTo>
                <a:lnTo>
                  <a:pt x="8842079" y="838200"/>
                </a:lnTo>
                <a:lnTo>
                  <a:pt x="8845206" y="825500"/>
                </a:lnTo>
                <a:close/>
              </a:path>
              <a:path extrusionOk="0" h="5029200" w="14795500">
                <a:moveTo>
                  <a:pt x="9731806" y="825500"/>
                </a:moveTo>
                <a:lnTo>
                  <a:pt x="9654018" y="825500"/>
                </a:lnTo>
                <a:lnTo>
                  <a:pt x="9657021" y="838200"/>
                </a:lnTo>
                <a:lnTo>
                  <a:pt x="9664272" y="850900"/>
                </a:lnTo>
                <a:lnTo>
                  <a:pt x="9674884" y="863600"/>
                </a:lnTo>
                <a:lnTo>
                  <a:pt x="9710087" y="863600"/>
                </a:lnTo>
                <a:lnTo>
                  <a:pt x="9721120" y="850900"/>
                </a:lnTo>
                <a:lnTo>
                  <a:pt x="9728680" y="838200"/>
                </a:lnTo>
                <a:lnTo>
                  <a:pt x="9731806" y="825500"/>
                </a:lnTo>
                <a:close/>
              </a:path>
              <a:path extrusionOk="0" h="5029200" w="14795500">
                <a:moveTo>
                  <a:pt x="10618406" y="825500"/>
                </a:moveTo>
                <a:lnTo>
                  <a:pt x="10540669" y="825500"/>
                </a:lnTo>
                <a:lnTo>
                  <a:pt x="10543744" y="838200"/>
                </a:lnTo>
                <a:lnTo>
                  <a:pt x="10551075" y="850900"/>
                </a:lnTo>
                <a:lnTo>
                  <a:pt x="10561766" y="863600"/>
                </a:lnTo>
                <a:lnTo>
                  <a:pt x="10596874" y="863600"/>
                </a:lnTo>
                <a:lnTo>
                  <a:pt x="10607769" y="850900"/>
                </a:lnTo>
                <a:lnTo>
                  <a:pt x="10615254" y="838200"/>
                </a:lnTo>
                <a:lnTo>
                  <a:pt x="10618406" y="825500"/>
                </a:lnTo>
                <a:close/>
              </a:path>
              <a:path extrusionOk="0" h="5029200" w="14795500">
                <a:moveTo>
                  <a:pt x="11504993" y="825500"/>
                </a:moveTo>
                <a:lnTo>
                  <a:pt x="11427307" y="825500"/>
                </a:lnTo>
                <a:lnTo>
                  <a:pt x="11430479" y="838200"/>
                </a:lnTo>
                <a:lnTo>
                  <a:pt x="11437895" y="850900"/>
                </a:lnTo>
                <a:lnTo>
                  <a:pt x="11448659" y="863600"/>
                </a:lnTo>
                <a:lnTo>
                  <a:pt x="11483636" y="863600"/>
                </a:lnTo>
                <a:lnTo>
                  <a:pt x="11494391" y="850900"/>
                </a:lnTo>
                <a:lnTo>
                  <a:pt x="11501808" y="838200"/>
                </a:lnTo>
                <a:lnTo>
                  <a:pt x="11504993" y="825500"/>
                </a:lnTo>
                <a:close/>
              </a:path>
              <a:path extrusionOk="0" h="5029200" w="14795500">
                <a:moveTo>
                  <a:pt x="12391567" y="825500"/>
                </a:moveTo>
                <a:lnTo>
                  <a:pt x="12313957" y="825500"/>
                </a:lnTo>
                <a:lnTo>
                  <a:pt x="12317247" y="838200"/>
                </a:lnTo>
                <a:lnTo>
                  <a:pt x="12324749" y="850900"/>
                </a:lnTo>
                <a:lnTo>
                  <a:pt x="12335571" y="863600"/>
                </a:lnTo>
                <a:lnTo>
                  <a:pt x="12370380" y="863600"/>
                </a:lnTo>
                <a:lnTo>
                  <a:pt x="12380983" y="850900"/>
                </a:lnTo>
                <a:lnTo>
                  <a:pt x="12388331" y="838200"/>
                </a:lnTo>
                <a:lnTo>
                  <a:pt x="12391567" y="825500"/>
                </a:lnTo>
                <a:close/>
              </a:path>
              <a:path extrusionOk="0" h="5029200" w="14795500">
                <a:moveTo>
                  <a:pt x="13278129" y="825500"/>
                </a:moveTo>
                <a:lnTo>
                  <a:pt x="13200620" y="825500"/>
                </a:lnTo>
                <a:lnTo>
                  <a:pt x="13204041" y="838200"/>
                </a:lnTo>
                <a:lnTo>
                  <a:pt x="13211619" y="850900"/>
                </a:lnTo>
                <a:lnTo>
                  <a:pt x="13222473" y="863600"/>
                </a:lnTo>
                <a:lnTo>
                  <a:pt x="13257081" y="863600"/>
                </a:lnTo>
                <a:lnTo>
                  <a:pt x="13267535" y="850900"/>
                </a:lnTo>
                <a:lnTo>
                  <a:pt x="13274824" y="838200"/>
                </a:lnTo>
                <a:lnTo>
                  <a:pt x="13278129" y="825500"/>
                </a:lnTo>
                <a:close/>
              </a:path>
              <a:path extrusionOk="0" h="5029200" w="14795500">
                <a:moveTo>
                  <a:pt x="14164703" y="825500"/>
                </a:moveTo>
                <a:lnTo>
                  <a:pt x="14087284" y="825500"/>
                </a:lnTo>
                <a:lnTo>
                  <a:pt x="14090858" y="838200"/>
                </a:lnTo>
                <a:lnTo>
                  <a:pt x="14098525" y="850900"/>
                </a:lnTo>
                <a:lnTo>
                  <a:pt x="14109413" y="863600"/>
                </a:lnTo>
                <a:lnTo>
                  <a:pt x="14143793" y="863600"/>
                </a:lnTo>
                <a:lnTo>
                  <a:pt x="14154079" y="850900"/>
                </a:lnTo>
                <a:lnTo>
                  <a:pt x="14161308" y="838200"/>
                </a:lnTo>
                <a:lnTo>
                  <a:pt x="14164703" y="825500"/>
                </a:lnTo>
                <a:close/>
              </a:path>
              <a:path extrusionOk="0" h="5029200" w="14795500">
                <a:moveTo>
                  <a:pt x="840115" y="787400"/>
                </a:moveTo>
                <a:lnTo>
                  <a:pt x="806342" y="787400"/>
                </a:lnTo>
                <a:lnTo>
                  <a:pt x="796215" y="800100"/>
                </a:lnTo>
                <a:lnTo>
                  <a:pt x="788957" y="812800"/>
                </a:lnTo>
                <a:lnTo>
                  <a:pt x="785291" y="825500"/>
                </a:lnTo>
                <a:lnTo>
                  <a:pt x="862405" y="825500"/>
                </a:lnTo>
                <a:lnTo>
                  <a:pt x="858530" y="812800"/>
                </a:lnTo>
                <a:lnTo>
                  <a:pt x="850831" y="800100"/>
                </a:lnTo>
                <a:lnTo>
                  <a:pt x="840115" y="787400"/>
                </a:lnTo>
                <a:close/>
              </a:path>
              <a:path extrusionOk="0" h="5029200" w="14795500">
                <a:moveTo>
                  <a:pt x="1726820" y="787400"/>
                </a:moveTo>
                <a:lnTo>
                  <a:pt x="1693312" y="787400"/>
                </a:lnTo>
                <a:lnTo>
                  <a:pt x="1683148" y="800100"/>
                </a:lnTo>
                <a:lnTo>
                  <a:pt x="1675791" y="812800"/>
                </a:lnTo>
                <a:lnTo>
                  <a:pt x="1671954" y="825500"/>
                </a:lnTo>
                <a:lnTo>
                  <a:pt x="1748967" y="825500"/>
                </a:lnTo>
                <a:lnTo>
                  <a:pt x="1744999" y="812800"/>
                </a:lnTo>
                <a:lnTo>
                  <a:pt x="1737361" y="800100"/>
                </a:lnTo>
                <a:lnTo>
                  <a:pt x="1726820" y="787400"/>
                </a:lnTo>
                <a:close/>
              </a:path>
              <a:path extrusionOk="0" h="5029200" w="14795500">
                <a:moveTo>
                  <a:pt x="2613542" y="787400"/>
                </a:moveTo>
                <a:lnTo>
                  <a:pt x="2580260" y="787400"/>
                </a:lnTo>
                <a:lnTo>
                  <a:pt x="2570050" y="800100"/>
                </a:lnTo>
                <a:lnTo>
                  <a:pt x="2562608" y="812800"/>
                </a:lnTo>
                <a:lnTo>
                  <a:pt x="2558643" y="825500"/>
                </a:lnTo>
                <a:lnTo>
                  <a:pt x="2635529" y="825500"/>
                </a:lnTo>
                <a:lnTo>
                  <a:pt x="2631494" y="812800"/>
                </a:lnTo>
                <a:lnTo>
                  <a:pt x="2623919" y="800100"/>
                </a:lnTo>
                <a:lnTo>
                  <a:pt x="2613542" y="787400"/>
                </a:lnTo>
                <a:close/>
              </a:path>
              <a:path extrusionOk="0" h="5029200" w="14795500">
                <a:moveTo>
                  <a:pt x="3500247" y="787400"/>
                </a:moveTo>
                <a:lnTo>
                  <a:pt x="3467151" y="787400"/>
                </a:lnTo>
                <a:lnTo>
                  <a:pt x="3456903" y="800100"/>
                </a:lnTo>
                <a:lnTo>
                  <a:pt x="3449380" y="812800"/>
                </a:lnTo>
                <a:lnTo>
                  <a:pt x="3445293" y="825500"/>
                </a:lnTo>
                <a:lnTo>
                  <a:pt x="3522103" y="825500"/>
                </a:lnTo>
                <a:lnTo>
                  <a:pt x="3518005" y="812800"/>
                </a:lnTo>
                <a:lnTo>
                  <a:pt x="3510485" y="800100"/>
                </a:lnTo>
                <a:lnTo>
                  <a:pt x="3500247" y="787400"/>
                </a:lnTo>
                <a:close/>
              </a:path>
              <a:path extrusionOk="0" h="5029200" w="14795500">
                <a:moveTo>
                  <a:pt x="4387005" y="787400"/>
                </a:moveTo>
                <a:lnTo>
                  <a:pt x="4354066" y="787400"/>
                </a:lnTo>
                <a:lnTo>
                  <a:pt x="4343755" y="800100"/>
                </a:lnTo>
                <a:lnTo>
                  <a:pt x="4336148" y="812800"/>
                </a:lnTo>
                <a:lnTo>
                  <a:pt x="4331956" y="825500"/>
                </a:lnTo>
                <a:lnTo>
                  <a:pt x="4408690" y="825500"/>
                </a:lnTo>
                <a:lnTo>
                  <a:pt x="4404562" y="812800"/>
                </a:lnTo>
                <a:lnTo>
                  <a:pt x="4397107" y="800100"/>
                </a:lnTo>
                <a:lnTo>
                  <a:pt x="4387005" y="787400"/>
                </a:lnTo>
                <a:close/>
              </a:path>
              <a:path extrusionOk="0" h="5029200" w="14795500">
                <a:moveTo>
                  <a:pt x="5273779" y="787400"/>
                </a:moveTo>
                <a:lnTo>
                  <a:pt x="5240958" y="787400"/>
                </a:lnTo>
                <a:lnTo>
                  <a:pt x="5230573" y="800100"/>
                </a:lnTo>
                <a:lnTo>
                  <a:pt x="5222880" y="812800"/>
                </a:lnTo>
                <a:lnTo>
                  <a:pt x="5218594" y="825500"/>
                </a:lnTo>
                <a:lnTo>
                  <a:pt x="5295264" y="825500"/>
                </a:lnTo>
                <a:lnTo>
                  <a:pt x="5291131" y="812800"/>
                </a:lnTo>
                <a:lnTo>
                  <a:pt x="5283748" y="800100"/>
                </a:lnTo>
                <a:lnTo>
                  <a:pt x="5273779" y="787400"/>
                </a:lnTo>
                <a:close/>
              </a:path>
              <a:path extrusionOk="0" h="5029200" w="14795500">
                <a:moveTo>
                  <a:pt x="6160581" y="787400"/>
                </a:moveTo>
                <a:lnTo>
                  <a:pt x="6127838" y="787400"/>
                </a:lnTo>
                <a:lnTo>
                  <a:pt x="6117370" y="800100"/>
                </a:lnTo>
                <a:lnTo>
                  <a:pt x="6109592" y="812800"/>
                </a:lnTo>
                <a:lnTo>
                  <a:pt x="6105232" y="825500"/>
                </a:lnTo>
                <a:lnTo>
                  <a:pt x="6181864" y="825500"/>
                </a:lnTo>
                <a:lnTo>
                  <a:pt x="6177735" y="812800"/>
                </a:lnTo>
                <a:lnTo>
                  <a:pt x="6170426" y="800100"/>
                </a:lnTo>
                <a:lnTo>
                  <a:pt x="6160581" y="787400"/>
                </a:lnTo>
                <a:close/>
              </a:path>
              <a:path extrusionOk="0" h="5029200" w="14795500">
                <a:moveTo>
                  <a:pt x="7047348" y="787400"/>
                </a:moveTo>
                <a:lnTo>
                  <a:pt x="7014667" y="787400"/>
                </a:lnTo>
                <a:lnTo>
                  <a:pt x="7004128" y="800100"/>
                </a:lnTo>
                <a:lnTo>
                  <a:pt x="6996281" y="812800"/>
                </a:lnTo>
                <a:lnTo>
                  <a:pt x="6991857" y="825500"/>
                </a:lnTo>
                <a:lnTo>
                  <a:pt x="7068464" y="825500"/>
                </a:lnTo>
                <a:lnTo>
                  <a:pt x="7064345" y="812800"/>
                </a:lnTo>
                <a:lnTo>
                  <a:pt x="7057095" y="800100"/>
                </a:lnTo>
                <a:lnTo>
                  <a:pt x="7047348" y="787400"/>
                </a:lnTo>
                <a:close/>
              </a:path>
              <a:path extrusionOk="0" h="5029200" w="14795500">
                <a:moveTo>
                  <a:pt x="7935178" y="787400"/>
                </a:moveTo>
                <a:lnTo>
                  <a:pt x="7902507" y="787400"/>
                </a:lnTo>
                <a:lnTo>
                  <a:pt x="7892763" y="800100"/>
                </a:lnTo>
                <a:lnTo>
                  <a:pt x="7885515" y="812800"/>
                </a:lnTo>
                <a:lnTo>
                  <a:pt x="7881391" y="825500"/>
                </a:lnTo>
                <a:lnTo>
                  <a:pt x="7957984" y="825500"/>
                </a:lnTo>
                <a:lnTo>
                  <a:pt x="7953555" y="812800"/>
                </a:lnTo>
                <a:lnTo>
                  <a:pt x="7945710" y="800100"/>
                </a:lnTo>
                <a:lnTo>
                  <a:pt x="7935178" y="787400"/>
                </a:lnTo>
                <a:close/>
              </a:path>
              <a:path extrusionOk="0" h="5029200" w="14795500">
                <a:moveTo>
                  <a:pt x="8822015" y="787400"/>
                </a:moveTo>
                <a:lnTo>
                  <a:pt x="8789336" y="787400"/>
                </a:lnTo>
                <a:lnTo>
                  <a:pt x="8779485" y="800100"/>
                </a:lnTo>
                <a:lnTo>
                  <a:pt x="8772161" y="812800"/>
                </a:lnTo>
                <a:lnTo>
                  <a:pt x="8768003" y="825500"/>
                </a:lnTo>
                <a:lnTo>
                  <a:pt x="8844609" y="825500"/>
                </a:lnTo>
                <a:lnTo>
                  <a:pt x="8840221" y="812800"/>
                </a:lnTo>
                <a:lnTo>
                  <a:pt x="8832451" y="800100"/>
                </a:lnTo>
                <a:lnTo>
                  <a:pt x="8822015" y="787400"/>
                </a:lnTo>
                <a:close/>
              </a:path>
              <a:path extrusionOk="0" h="5029200" w="14795500">
                <a:moveTo>
                  <a:pt x="9708848" y="787400"/>
                </a:moveTo>
                <a:lnTo>
                  <a:pt x="9676114" y="787400"/>
                </a:lnTo>
                <a:lnTo>
                  <a:pt x="9666164" y="800100"/>
                </a:lnTo>
                <a:lnTo>
                  <a:pt x="9658774" y="812800"/>
                </a:lnTo>
                <a:lnTo>
                  <a:pt x="9654603" y="825500"/>
                </a:lnTo>
                <a:lnTo>
                  <a:pt x="9731234" y="825500"/>
                </a:lnTo>
                <a:lnTo>
                  <a:pt x="9726904" y="812800"/>
                </a:lnTo>
                <a:lnTo>
                  <a:pt x="9719206" y="800100"/>
                </a:lnTo>
                <a:lnTo>
                  <a:pt x="9708848" y="787400"/>
                </a:lnTo>
                <a:close/>
              </a:path>
              <a:path extrusionOk="0" h="5029200" w="14795500">
                <a:moveTo>
                  <a:pt x="10595732" y="787400"/>
                </a:moveTo>
                <a:lnTo>
                  <a:pt x="10562910" y="787400"/>
                </a:lnTo>
                <a:lnTo>
                  <a:pt x="10552837" y="800100"/>
                </a:lnTo>
                <a:lnTo>
                  <a:pt x="10545376" y="812800"/>
                </a:lnTo>
                <a:lnTo>
                  <a:pt x="10541202" y="825500"/>
                </a:lnTo>
                <a:lnTo>
                  <a:pt x="10617872" y="825500"/>
                </a:lnTo>
                <a:lnTo>
                  <a:pt x="10613627" y="812800"/>
                </a:lnTo>
                <a:lnTo>
                  <a:pt x="10606012" y="800100"/>
                </a:lnTo>
                <a:lnTo>
                  <a:pt x="10595732" y="787400"/>
                </a:lnTo>
                <a:close/>
              </a:path>
              <a:path extrusionOk="0" h="5029200" w="14795500">
                <a:moveTo>
                  <a:pt x="11482623" y="787400"/>
                </a:moveTo>
                <a:lnTo>
                  <a:pt x="11449683" y="787400"/>
                </a:lnTo>
                <a:lnTo>
                  <a:pt x="11439473" y="800100"/>
                </a:lnTo>
                <a:lnTo>
                  <a:pt x="11431940" y="812800"/>
                </a:lnTo>
                <a:lnTo>
                  <a:pt x="11427777" y="825500"/>
                </a:lnTo>
                <a:lnTo>
                  <a:pt x="11504510" y="825500"/>
                </a:lnTo>
                <a:lnTo>
                  <a:pt x="11500359" y="812800"/>
                </a:lnTo>
                <a:lnTo>
                  <a:pt x="11492831" y="800100"/>
                </a:lnTo>
                <a:lnTo>
                  <a:pt x="11482623" y="787400"/>
                </a:lnTo>
                <a:close/>
              </a:path>
              <a:path extrusionOk="0" h="5029200" w="14795500">
                <a:moveTo>
                  <a:pt x="12369531" y="787400"/>
                </a:moveTo>
                <a:lnTo>
                  <a:pt x="12336445" y="787400"/>
                </a:lnTo>
                <a:lnTo>
                  <a:pt x="12326095" y="800100"/>
                </a:lnTo>
                <a:lnTo>
                  <a:pt x="12318494" y="812800"/>
                </a:lnTo>
                <a:lnTo>
                  <a:pt x="12314364" y="825500"/>
                </a:lnTo>
                <a:lnTo>
                  <a:pt x="12391173" y="825500"/>
                </a:lnTo>
                <a:lnTo>
                  <a:pt x="12387122" y="812800"/>
                </a:lnTo>
                <a:lnTo>
                  <a:pt x="12379677" y="800100"/>
                </a:lnTo>
                <a:lnTo>
                  <a:pt x="12369531" y="787400"/>
                </a:lnTo>
                <a:close/>
              </a:path>
              <a:path extrusionOk="0" h="5029200" w="14795500">
                <a:moveTo>
                  <a:pt x="13256428" y="787400"/>
                </a:moveTo>
                <a:lnTo>
                  <a:pt x="13223153" y="787400"/>
                </a:lnTo>
                <a:lnTo>
                  <a:pt x="13212666" y="800100"/>
                </a:lnTo>
                <a:lnTo>
                  <a:pt x="13205009" y="812800"/>
                </a:lnTo>
                <a:lnTo>
                  <a:pt x="13200925" y="825500"/>
                </a:lnTo>
                <a:lnTo>
                  <a:pt x="13277824" y="825500"/>
                </a:lnTo>
                <a:lnTo>
                  <a:pt x="13273894" y="812800"/>
                </a:lnTo>
                <a:lnTo>
                  <a:pt x="13266530" y="800100"/>
                </a:lnTo>
                <a:lnTo>
                  <a:pt x="13256428" y="787400"/>
                </a:lnTo>
                <a:close/>
              </a:path>
              <a:path extrusionOk="0" h="5029200" w="14795500">
                <a:moveTo>
                  <a:pt x="14143376" y="787400"/>
                </a:moveTo>
                <a:lnTo>
                  <a:pt x="14109865" y="787400"/>
                </a:lnTo>
                <a:lnTo>
                  <a:pt x="14099223" y="800100"/>
                </a:lnTo>
                <a:lnTo>
                  <a:pt x="14091508" y="812800"/>
                </a:lnTo>
                <a:lnTo>
                  <a:pt x="14087500" y="825500"/>
                </a:lnTo>
                <a:lnTo>
                  <a:pt x="14164500" y="825500"/>
                </a:lnTo>
                <a:lnTo>
                  <a:pt x="14160708" y="812800"/>
                </a:lnTo>
                <a:lnTo>
                  <a:pt x="14153435" y="800100"/>
                </a:lnTo>
                <a:lnTo>
                  <a:pt x="14143376" y="787400"/>
                </a:lnTo>
                <a:close/>
              </a:path>
              <a:path extrusionOk="0" h="5029200" w="14795500">
                <a:moveTo>
                  <a:pt x="827188" y="12700"/>
                </a:moveTo>
                <a:lnTo>
                  <a:pt x="818616" y="12700"/>
                </a:lnTo>
                <a:lnTo>
                  <a:pt x="818616" y="787400"/>
                </a:lnTo>
                <a:lnTo>
                  <a:pt x="827188" y="787400"/>
                </a:lnTo>
                <a:lnTo>
                  <a:pt x="827188" y="12700"/>
                </a:lnTo>
                <a:close/>
              </a:path>
              <a:path extrusionOk="0" h="5029200" w="14795500">
                <a:moveTo>
                  <a:pt x="1714144" y="12700"/>
                </a:moveTo>
                <a:lnTo>
                  <a:pt x="1705571" y="12700"/>
                </a:lnTo>
                <a:lnTo>
                  <a:pt x="1705571" y="787400"/>
                </a:lnTo>
                <a:lnTo>
                  <a:pt x="1714144" y="787400"/>
                </a:lnTo>
                <a:lnTo>
                  <a:pt x="1714144" y="12700"/>
                </a:lnTo>
                <a:close/>
              </a:path>
              <a:path extrusionOk="0" h="5029200" w="14795500">
                <a:moveTo>
                  <a:pt x="2601099" y="12700"/>
                </a:moveTo>
                <a:lnTo>
                  <a:pt x="2592526" y="12700"/>
                </a:lnTo>
                <a:lnTo>
                  <a:pt x="2592526" y="787400"/>
                </a:lnTo>
                <a:lnTo>
                  <a:pt x="2601099" y="787400"/>
                </a:lnTo>
                <a:lnTo>
                  <a:pt x="2601099" y="12700"/>
                </a:lnTo>
                <a:close/>
              </a:path>
              <a:path extrusionOk="0" h="5029200" w="14795500">
                <a:moveTo>
                  <a:pt x="3487991" y="12700"/>
                </a:moveTo>
                <a:lnTo>
                  <a:pt x="3479418" y="12700"/>
                </a:lnTo>
                <a:lnTo>
                  <a:pt x="3479418" y="787400"/>
                </a:lnTo>
                <a:lnTo>
                  <a:pt x="3487991" y="787400"/>
                </a:lnTo>
                <a:lnTo>
                  <a:pt x="3487991" y="12700"/>
                </a:lnTo>
                <a:close/>
              </a:path>
              <a:path extrusionOk="0" h="5029200" w="14795500">
                <a:moveTo>
                  <a:pt x="4374933" y="12700"/>
                </a:moveTo>
                <a:lnTo>
                  <a:pt x="4366373" y="12700"/>
                </a:lnTo>
                <a:lnTo>
                  <a:pt x="4366373" y="787400"/>
                </a:lnTo>
                <a:lnTo>
                  <a:pt x="4374933" y="787400"/>
                </a:lnTo>
                <a:lnTo>
                  <a:pt x="4374933" y="12700"/>
                </a:lnTo>
                <a:close/>
              </a:path>
              <a:path extrusionOk="0" h="5029200" w="14795500">
                <a:moveTo>
                  <a:pt x="5261889" y="12700"/>
                </a:moveTo>
                <a:lnTo>
                  <a:pt x="5253316" y="12700"/>
                </a:lnTo>
                <a:lnTo>
                  <a:pt x="5253316" y="787400"/>
                </a:lnTo>
                <a:lnTo>
                  <a:pt x="5261889" y="787400"/>
                </a:lnTo>
                <a:lnTo>
                  <a:pt x="5261889" y="12700"/>
                </a:lnTo>
                <a:close/>
              </a:path>
              <a:path extrusionOk="0" h="5029200" w="14795500">
                <a:moveTo>
                  <a:pt x="6148844" y="12700"/>
                </a:moveTo>
                <a:lnTo>
                  <a:pt x="6140271" y="12700"/>
                </a:lnTo>
                <a:lnTo>
                  <a:pt x="6140271" y="787400"/>
                </a:lnTo>
                <a:lnTo>
                  <a:pt x="6148844" y="787400"/>
                </a:lnTo>
                <a:lnTo>
                  <a:pt x="6148844" y="12700"/>
                </a:lnTo>
                <a:close/>
              </a:path>
              <a:path extrusionOk="0" h="5029200" w="14795500">
                <a:moveTo>
                  <a:pt x="7035736" y="12700"/>
                </a:moveTo>
                <a:lnTo>
                  <a:pt x="7027163" y="12700"/>
                </a:lnTo>
                <a:lnTo>
                  <a:pt x="7027163" y="787400"/>
                </a:lnTo>
                <a:lnTo>
                  <a:pt x="7035736" y="787400"/>
                </a:lnTo>
                <a:lnTo>
                  <a:pt x="7035736" y="12700"/>
                </a:lnTo>
                <a:close/>
              </a:path>
              <a:path extrusionOk="0" h="5029200" w="14795500">
                <a:moveTo>
                  <a:pt x="7922691" y="12700"/>
                </a:moveTo>
                <a:lnTo>
                  <a:pt x="7914118" y="12700"/>
                </a:lnTo>
                <a:lnTo>
                  <a:pt x="7914118" y="787400"/>
                </a:lnTo>
                <a:lnTo>
                  <a:pt x="7922691" y="787400"/>
                </a:lnTo>
                <a:lnTo>
                  <a:pt x="7922691" y="12700"/>
                </a:lnTo>
                <a:close/>
              </a:path>
              <a:path extrusionOk="0" h="5029200" w="14795500">
                <a:moveTo>
                  <a:pt x="8809634" y="12700"/>
                </a:moveTo>
                <a:lnTo>
                  <a:pt x="8801074" y="12700"/>
                </a:lnTo>
                <a:lnTo>
                  <a:pt x="8801074" y="787400"/>
                </a:lnTo>
                <a:lnTo>
                  <a:pt x="8809634" y="787400"/>
                </a:lnTo>
                <a:lnTo>
                  <a:pt x="8809634" y="12700"/>
                </a:lnTo>
                <a:close/>
              </a:path>
              <a:path extrusionOk="0" h="5029200" w="14795500">
                <a:moveTo>
                  <a:pt x="9696538" y="12700"/>
                </a:moveTo>
                <a:lnTo>
                  <a:pt x="9687966" y="12700"/>
                </a:lnTo>
                <a:lnTo>
                  <a:pt x="9687966" y="787400"/>
                </a:lnTo>
                <a:lnTo>
                  <a:pt x="9696538" y="787400"/>
                </a:lnTo>
                <a:lnTo>
                  <a:pt x="9696538" y="12700"/>
                </a:lnTo>
                <a:close/>
              </a:path>
              <a:path extrusionOk="0" h="5029200" w="14795500">
                <a:moveTo>
                  <a:pt x="10583493" y="12700"/>
                </a:moveTo>
                <a:lnTo>
                  <a:pt x="10574921" y="12700"/>
                </a:lnTo>
                <a:lnTo>
                  <a:pt x="10574921" y="787400"/>
                </a:lnTo>
                <a:lnTo>
                  <a:pt x="10583493" y="787400"/>
                </a:lnTo>
                <a:lnTo>
                  <a:pt x="10583493" y="12700"/>
                </a:lnTo>
                <a:close/>
              </a:path>
              <a:path extrusionOk="0" h="5029200" w="14795500">
                <a:moveTo>
                  <a:pt x="11470436" y="12700"/>
                </a:moveTo>
                <a:lnTo>
                  <a:pt x="11461876" y="12700"/>
                </a:lnTo>
                <a:lnTo>
                  <a:pt x="11461876" y="787400"/>
                </a:lnTo>
                <a:lnTo>
                  <a:pt x="11470436" y="787400"/>
                </a:lnTo>
                <a:lnTo>
                  <a:pt x="11470436" y="12700"/>
                </a:lnTo>
                <a:close/>
              </a:path>
              <a:path extrusionOk="0" h="5029200" w="14795500">
                <a:moveTo>
                  <a:pt x="12357379" y="12700"/>
                </a:moveTo>
                <a:lnTo>
                  <a:pt x="12348819" y="12700"/>
                </a:lnTo>
                <a:lnTo>
                  <a:pt x="12348819" y="787400"/>
                </a:lnTo>
                <a:lnTo>
                  <a:pt x="12357379" y="787400"/>
                </a:lnTo>
                <a:lnTo>
                  <a:pt x="12357379" y="12700"/>
                </a:lnTo>
                <a:close/>
              </a:path>
              <a:path extrusionOk="0" h="5029200" w="14795500">
                <a:moveTo>
                  <a:pt x="13244283" y="12700"/>
                </a:moveTo>
                <a:lnTo>
                  <a:pt x="13235723" y="12700"/>
                </a:lnTo>
                <a:lnTo>
                  <a:pt x="13235723" y="787400"/>
                </a:lnTo>
                <a:lnTo>
                  <a:pt x="13244283" y="787400"/>
                </a:lnTo>
                <a:lnTo>
                  <a:pt x="13244283" y="12700"/>
                </a:lnTo>
                <a:close/>
              </a:path>
              <a:path extrusionOk="0" h="5029200" w="14795500">
                <a:moveTo>
                  <a:pt x="14131226" y="12700"/>
                </a:moveTo>
                <a:lnTo>
                  <a:pt x="14122653" y="12700"/>
                </a:lnTo>
                <a:lnTo>
                  <a:pt x="14122653" y="787400"/>
                </a:lnTo>
                <a:lnTo>
                  <a:pt x="14131226" y="787400"/>
                </a:lnTo>
                <a:lnTo>
                  <a:pt x="14131226" y="12700"/>
                </a:lnTo>
                <a:close/>
              </a:path>
              <a:path extrusionOk="0" h="5029200" w="14795500">
                <a:moveTo>
                  <a:pt x="851396" y="0"/>
                </a:moveTo>
                <a:lnTo>
                  <a:pt x="795718" y="0"/>
                </a:lnTo>
                <a:lnTo>
                  <a:pt x="806021" y="12700"/>
                </a:lnTo>
                <a:lnTo>
                  <a:pt x="840479" y="12700"/>
                </a:lnTo>
                <a:lnTo>
                  <a:pt x="851396" y="0"/>
                </a:lnTo>
                <a:close/>
              </a:path>
              <a:path extrusionOk="0" h="5029200" w="14795500">
                <a:moveTo>
                  <a:pt x="1738528" y="0"/>
                </a:moveTo>
                <a:lnTo>
                  <a:pt x="1682041" y="0"/>
                </a:lnTo>
                <a:lnTo>
                  <a:pt x="1692596" y="12700"/>
                </a:lnTo>
                <a:lnTo>
                  <a:pt x="1727571" y="12700"/>
                </a:lnTo>
                <a:lnTo>
                  <a:pt x="1738528" y="0"/>
                </a:lnTo>
                <a:close/>
              </a:path>
              <a:path extrusionOk="0" h="5029200" w="14795500">
                <a:moveTo>
                  <a:pt x="2625610" y="0"/>
                </a:moveTo>
                <a:lnTo>
                  <a:pt x="2568412" y="0"/>
                </a:lnTo>
                <a:lnTo>
                  <a:pt x="2579207" y="12700"/>
                </a:lnTo>
                <a:lnTo>
                  <a:pt x="2614628" y="12700"/>
                </a:lnTo>
                <a:lnTo>
                  <a:pt x="2625610" y="0"/>
                </a:lnTo>
                <a:close/>
              </a:path>
              <a:path extrusionOk="0" h="5029200" w="14795500">
                <a:moveTo>
                  <a:pt x="3512632" y="0"/>
                </a:moveTo>
                <a:lnTo>
                  <a:pt x="3454791" y="0"/>
                </a:lnTo>
                <a:lnTo>
                  <a:pt x="3465797" y="12700"/>
                </a:lnTo>
                <a:lnTo>
                  <a:pt x="3501621" y="12700"/>
                </a:lnTo>
                <a:lnTo>
                  <a:pt x="3512632" y="0"/>
                </a:lnTo>
                <a:close/>
              </a:path>
              <a:path extrusionOk="0" h="5029200" w="14795500">
                <a:moveTo>
                  <a:pt x="4399411" y="0"/>
                </a:moveTo>
                <a:lnTo>
                  <a:pt x="4341440" y="0"/>
                </a:lnTo>
                <a:lnTo>
                  <a:pt x="4352584" y="12700"/>
                </a:lnTo>
                <a:lnTo>
                  <a:pt x="4388484" y="12700"/>
                </a:lnTo>
                <a:lnTo>
                  <a:pt x="4399411" y="0"/>
                </a:lnTo>
                <a:close/>
              </a:path>
              <a:path extrusionOk="0" h="5029200" w="14795500">
                <a:moveTo>
                  <a:pt x="5286139" y="0"/>
                </a:moveTo>
                <a:lnTo>
                  <a:pt x="5228154" y="0"/>
                </a:lnTo>
                <a:lnTo>
                  <a:pt x="5239409" y="12700"/>
                </a:lnTo>
                <a:lnTo>
                  <a:pt x="5275318" y="12700"/>
                </a:lnTo>
                <a:lnTo>
                  <a:pt x="5286139" y="0"/>
                </a:lnTo>
                <a:close/>
              </a:path>
              <a:path extrusionOk="0" h="5029200" w="14795500">
                <a:moveTo>
                  <a:pt x="6172855" y="0"/>
                </a:moveTo>
                <a:lnTo>
                  <a:pt x="6114882" y="0"/>
                </a:lnTo>
                <a:lnTo>
                  <a:pt x="6126243" y="12700"/>
                </a:lnTo>
                <a:lnTo>
                  <a:pt x="6162148" y="12700"/>
                </a:lnTo>
                <a:lnTo>
                  <a:pt x="6172855" y="0"/>
                </a:lnTo>
                <a:close/>
              </a:path>
              <a:path extrusionOk="0" h="5029200" w="14795500">
                <a:moveTo>
                  <a:pt x="7059561" y="0"/>
                </a:moveTo>
                <a:lnTo>
                  <a:pt x="7001582" y="0"/>
                </a:lnTo>
                <a:lnTo>
                  <a:pt x="7013032" y="12700"/>
                </a:lnTo>
                <a:lnTo>
                  <a:pt x="7048939" y="12700"/>
                </a:lnTo>
                <a:lnTo>
                  <a:pt x="7059561" y="0"/>
                </a:lnTo>
                <a:close/>
              </a:path>
              <a:path extrusionOk="0" h="5029200" w="14795500">
                <a:moveTo>
                  <a:pt x="7948266" y="0"/>
                </a:moveTo>
                <a:lnTo>
                  <a:pt x="7890282" y="0"/>
                </a:lnTo>
                <a:lnTo>
                  <a:pt x="7900908" y="12700"/>
                </a:lnTo>
                <a:lnTo>
                  <a:pt x="7936820" y="12700"/>
                </a:lnTo>
                <a:lnTo>
                  <a:pt x="7948266" y="0"/>
                </a:lnTo>
                <a:close/>
              </a:path>
              <a:path extrusionOk="0" h="5029200" w="14795500">
                <a:moveTo>
                  <a:pt x="8834981" y="0"/>
                </a:moveTo>
                <a:lnTo>
                  <a:pt x="8777010" y="0"/>
                </a:lnTo>
                <a:lnTo>
                  <a:pt x="8787742" y="12700"/>
                </a:lnTo>
                <a:lnTo>
                  <a:pt x="8823641" y="12700"/>
                </a:lnTo>
                <a:lnTo>
                  <a:pt x="8834981" y="0"/>
                </a:lnTo>
                <a:close/>
              </a:path>
              <a:path extrusionOk="0" h="5029200" w="14795500">
                <a:moveTo>
                  <a:pt x="9721694" y="0"/>
                </a:moveTo>
                <a:lnTo>
                  <a:pt x="9663709" y="0"/>
                </a:lnTo>
                <a:lnTo>
                  <a:pt x="9674534" y="12700"/>
                </a:lnTo>
                <a:lnTo>
                  <a:pt x="9710443" y="12700"/>
                </a:lnTo>
                <a:lnTo>
                  <a:pt x="9721694" y="0"/>
                </a:lnTo>
                <a:close/>
              </a:path>
              <a:path extrusionOk="0" h="5029200" w="14795500">
                <a:moveTo>
                  <a:pt x="10608415" y="0"/>
                </a:moveTo>
                <a:lnTo>
                  <a:pt x="10550437" y="0"/>
                </a:lnTo>
                <a:lnTo>
                  <a:pt x="10561369" y="12700"/>
                </a:lnTo>
                <a:lnTo>
                  <a:pt x="10597275" y="12700"/>
                </a:lnTo>
                <a:lnTo>
                  <a:pt x="10608415" y="0"/>
                </a:lnTo>
                <a:close/>
              </a:path>
              <a:path extrusionOk="0" h="5029200" w="14795500">
                <a:moveTo>
                  <a:pt x="11495136" y="0"/>
                </a:moveTo>
                <a:lnTo>
                  <a:pt x="11437159" y="0"/>
                </a:lnTo>
                <a:lnTo>
                  <a:pt x="11448201" y="12700"/>
                </a:lnTo>
                <a:lnTo>
                  <a:pt x="11484102" y="12700"/>
                </a:lnTo>
                <a:lnTo>
                  <a:pt x="11495136" y="0"/>
                </a:lnTo>
                <a:close/>
              </a:path>
              <a:path extrusionOk="0" h="5029200" w="14795500">
                <a:moveTo>
                  <a:pt x="12381777" y="0"/>
                </a:moveTo>
                <a:lnTo>
                  <a:pt x="12323944" y="0"/>
                </a:lnTo>
                <a:lnTo>
                  <a:pt x="12335065" y="12700"/>
                </a:lnTo>
                <a:lnTo>
                  <a:pt x="12370878" y="12700"/>
                </a:lnTo>
                <a:lnTo>
                  <a:pt x="12381777" y="0"/>
                </a:lnTo>
                <a:close/>
              </a:path>
              <a:path extrusionOk="0" h="5029200" w="14795500">
                <a:moveTo>
                  <a:pt x="13268173" y="0"/>
                </a:moveTo>
                <a:lnTo>
                  <a:pt x="13210957" y="0"/>
                </a:lnTo>
                <a:lnTo>
                  <a:pt x="13222056" y="12700"/>
                </a:lnTo>
                <a:lnTo>
                  <a:pt x="13257486" y="12700"/>
                </a:lnTo>
                <a:lnTo>
                  <a:pt x="13268173" y="0"/>
                </a:lnTo>
                <a:close/>
              </a:path>
              <a:path extrusionOk="0" h="5029200" w="14795500">
                <a:moveTo>
                  <a:pt x="14154540" y="0"/>
                </a:moveTo>
                <a:lnTo>
                  <a:pt x="14098047" y="0"/>
                </a:lnTo>
                <a:lnTo>
                  <a:pt x="14109109" y="12700"/>
                </a:lnTo>
                <a:lnTo>
                  <a:pt x="14144086" y="12700"/>
                </a:lnTo>
                <a:lnTo>
                  <a:pt x="14154540" y="0"/>
                </a:lnTo>
                <a:close/>
              </a:path>
            </a:pathLst>
          </a:custGeom>
          <a:solidFill>
            <a:srgbClr val="E6E6E6">
              <a:alpha val="54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90"/>
          <p:cNvSpPr/>
          <p:nvPr/>
        </p:nvSpPr>
        <p:spPr>
          <a:xfrm>
            <a:off x="1294012" y="1693068"/>
            <a:ext cx="1728788" cy="1557338"/>
          </a:xfrm>
          <a:custGeom>
            <a:rect b="b" l="l" r="r" t="t"/>
            <a:pathLst>
              <a:path extrusionOk="0" h="2768600" w="3073400">
                <a:moveTo>
                  <a:pt x="3073298" y="0"/>
                </a:moveTo>
                <a:lnTo>
                  <a:pt x="0" y="0"/>
                </a:lnTo>
                <a:lnTo>
                  <a:pt x="0" y="2768600"/>
                </a:lnTo>
                <a:lnTo>
                  <a:pt x="3073298" y="2768600"/>
                </a:lnTo>
                <a:lnTo>
                  <a:pt x="30732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90"/>
          <p:cNvSpPr/>
          <p:nvPr/>
        </p:nvSpPr>
        <p:spPr>
          <a:xfrm>
            <a:off x="3208537" y="1693068"/>
            <a:ext cx="1728788" cy="1557338"/>
          </a:xfrm>
          <a:custGeom>
            <a:rect b="b" l="l" r="r" t="t"/>
            <a:pathLst>
              <a:path extrusionOk="0" h="2768600" w="3073400">
                <a:moveTo>
                  <a:pt x="3073298" y="0"/>
                </a:moveTo>
                <a:lnTo>
                  <a:pt x="0" y="0"/>
                </a:lnTo>
                <a:lnTo>
                  <a:pt x="0" y="2768600"/>
                </a:lnTo>
                <a:lnTo>
                  <a:pt x="3073298" y="2768600"/>
                </a:lnTo>
                <a:lnTo>
                  <a:pt x="30732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90"/>
          <p:cNvSpPr/>
          <p:nvPr/>
        </p:nvSpPr>
        <p:spPr>
          <a:xfrm>
            <a:off x="5123062" y="1693068"/>
            <a:ext cx="1728787" cy="1557338"/>
          </a:xfrm>
          <a:custGeom>
            <a:rect b="b" l="l" r="r" t="t"/>
            <a:pathLst>
              <a:path extrusionOk="0" h="2768600" w="3073400">
                <a:moveTo>
                  <a:pt x="3073298" y="0"/>
                </a:moveTo>
                <a:lnTo>
                  <a:pt x="0" y="0"/>
                </a:lnTo>
                <a:lnTo>
                  <a:pt x="0" y="2768600"/>
                </a:lnTo>
                <a:lnTo>
                  <a:pt x="3073298" y="2768600"/>
                </a:lnTo>
                <a:lnTo>
                  <a:pt x="30732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90"/>
          <p:cNvSpPr/>
          <p:nvPr/>
        </p:nvSpPr>
        <p:spPr>
          <a:xfrm>
            <a:off x="7037587" y="1693068"/>
            <a:ext cx="1728788" cy="1557338"/>
          </a:xfrm>
          <a:custGeom>
            <a:rect b="b" l="l" r="r" t="t"/>
            <a:pathLst>
              <a:path extrusionOk="0" h="2768600" w="3073400">
                <a:moveTo>
                  <a:pt x="3073298" y="0"/>
                </a:moveTo>
                <a:lnTo>
                  <a:pt x="0" y="0"/>
                </a:lnTo>
                <a:lnTo>
                  <a:pt x="0" y="2768600"/>
                </a:lnTo>
                <a:lnTo>
                  <a:pt x="3073298" y="2768600"/>
                </a:lnTo>
                <a:lnTo>
                  <a:pt x="30732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90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1" name="Google Shape;381;p90"/>
          <p:cNvSpPr/>
          <p:nvPr>
            <p:ph idx="2" type="pic"/>
          </p:nvPr>
        </p:nvSpPr>
        <p:spPr>
          <a:xfrm>
            <a:off x="1796878" y="1332596"/>
            <a:ext cx="723300" cy="72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82" name="Google Shape;382;p90"/>
          <p:cNvSpPr/>
          <p:nvPr>
            <p:ph idx="3" type="pic"/>
          </p:nvPr>
        </p:nvSpPr>
        <p:spPr>
          <a:xfrm>
            <a:off x="3711279" y="1332596"/>
            <a:ext cx="723300" cy="72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83" name="Google Shape;383;p90"/>
          <p:cNvSpPr/>
          <p:nvPr>
            <p:ph idx="4" type="pic"/>
          </p:nvPr>
        </p:nvSpPr>
        <p:spPr>
          <a:xfrm>
            <a:off x="5625804" y="1332596"/>
            <a:ext cx="723300" cy="72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84" name="Google Shape;384;p90"/>
          <p:cNvSpPr/>
          <p:nvPr>
            <p:ph idx="5" type="pic"/>
          </p:nvPr>
        </p:nvSpPr>
        <p:spPr>
          <a:xfrm>
            <a:off x="7540329" y="1332596"/>
            <a:ext cx="723300" cy="72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grpSp>
        <p:nvGrpSpPr>
          <p:cNvPr id="385" name="Google Shape;385;p90"/>
          <p:cNvGrpSpPr/>
          <p:nvPr/>
        </p:nvGrpSpPr>
        <p:grpSpPr>
          <a:xfrm>
            <a:off x="1512739" y="3757613"/>
            <a:ext cx="1266180" cy="928688"/>
            <a:chOff x="2689313" y="6680200"/>
            <a:chExt cx="2250987" cy="1651000"/>
          </a:xfrm>
        </p:grpSpPr>
        <p:sp>
          <p:nvSpPr>
            <p:cNvPr id="386" name="Google Shape;386;p90"/>
            <p:cNvSpPr/>
            <p:nvPr/>
          </p:nvSpPr>
          <p:spPr>
            <a:xfrm>
              <a:off x="2689313" y="7247966"/>
              <a:ext cx="1739264" cy="588645"/>
            </a:xfrm>
            <a:custGeom>
              <a:rect b="b" l="l" r="r" t="t"/>
              <a:pathLst>
                <a:path extrusionOk="0" h="588645" w="1739264">
                  <a:moveTo>
                    <a:pt x="203669" y="392607"/>
                  </a:moveTo>
                  <a:lnTo>
                    <a:pt x="64681" y="392607"/>
                  </a:lnTo>
                  <a:lnTo>
                    <a:pt x="64681" y="388124"/>
                  </a:lnTo>
                  <a:lnTo>
                    <a:pt x="64681" y="161264"/>
                  </a:lnTo>
                  <a:lnTo>
                    <a:pt x="201129" y="161264"/>
                  </a:lnTo>
                  <a:lnTo>
                    <a:pt x="201129" y="96596"/>
                  </a:lnTo>
                  <a:lnTo>
                    <a:pt x="64681" y="96596"/>
                  </a:lnTo>
                  <a:lnTo>
                    <a:pt x="64681" y="40271"/>
                  </a:lnTo>
                  <a:lnTo>
                    <a:pt x="0" y="40271"/>
                  </a:lnTo>
                  <a:lnTo>
                    <a:pt x="0" y="388048"/>
                  </a:lnTo>
                  <a:lnTo>
                    <a:pt x="139" y="388061"/>
                  </a:lnTo>
                  <a:lnTo>
                    <a:pt x="64681" y="452577"/>
                  </a:lnTo>
                  <a:lnTo>
                    <a:pt x="203669" y="452577"/>
                  </a:lnTo>
                  <a:lnTo>
                    <a:pt x="203669" y="392607"/>
                  </a:lnTo>
                  <a:close/>
                </a:path>
                <a:path extrusionOk="0" h="588645" w="1739264">
                  <a:moveTo>
                    <a:pt x="599960" y="96100"/>
                  </a:moveTo>
                  <a:lnTo>
                    <a:pt x="540372" y="96100"/>
                  </a:lnTo>
                  <a:lnTo>
                    <a:pt x="540372" y="96494"/>
                  </a:lnTo>
                  <a:lnTo>
                    <a:pt x="540359" y="156095"/>
                  </a:lnTo>
                  <a:lnTo>
                    <a:pt x="540359" y="392988"/>
                  </a:lnTo>
                  <a:lnTo>
                    <a:pt x="318008" y="392988"/>
                  </a:lnTo>
                  <a:lnTo>
                    <a:pt x="318008" y="156095"/>
                  </a:lnTo>
                  <a:lnTo>
                    <a:pt x="540359" y="156095"/>
                  </a:lnTo>
                  <a:lnTo>
                    <a:pt x="540359" y="96494"/>
                  </a:lnTo>
                  <a:lnTo>
                    <a:pt x="309740" y="96494"/>
                  </a:lnTo>
                  <a:lnTo>
                    <a:pt x="258267" y="156057"/>
                  </a:lnTo>
                  <a:lnTo>
                    <a:pt x="258241" y="392328"/>
                  </a:lnTo>
                  <a:lnTo>
                    <a:pt x="317830" y="452488"/>
                  </a:lnTo>
                  <a:lnTo>
                    <a:pt x="318008" y="452666"/>
                  </a:lnTo>
                  <a:lnTo>
                    <a:pt x="540372" y="452577"/>
                  </a:lnTo>
                  <a:lnTo>
                    <a:pt x="540372" y="588479"/>
                  </a:lnTo>
                  <a:lnTo>
                    <a:pt x="599960" y="588479"/>
                  </a:lnTo>
                  <a:lnTo>
                    <a:pt x="599960" y="392988"/>
                  </a:lnTo>
                  <a:lnTo>
                    <a:pt x="599960" y="156095"/>
                  </a:lnTo>
                  <a:lnTo>
                    <a:pt x="599960" y="96100"/>
                  </a:lnTo>
                  <a:close/>
                </a:path>
                <a:path extrusionOk="0" h="588645" w="1739264">
                  <a:moveTo>
                    <a:pt x="992289" y="96100"/>
                  </a:moveTo>
                  <a:lnTo>
                    <a:pt x="932700" y="96100"/>
                  </a:lnTo>
                  <a:lnTo>
                    <a:pt x="932700" y="392188"/>
                  </a:lnTo>
                  <a:lnTo>
                    <a:pt x="710171" y="392188"/>
                  </a:lnTo>
                  <a:lnTo>
                    <a:pt x="710171" y="96672"/>
                  </a:lnTo>
                  <a:lnTo>
                    <a:pt x="650570" y="96672"/>
                  </a:lnTo>
                  <a:lnTo>
                    <a:pt x="650570" y="392938"/>
                  </a:lnTo>
                  <a:lnTo>
                    <a:pt x="651205" y="392938"/>
                  </a:lnTo>
                  <a:lnTo>
                    <a:pt x="702017" y="451777"/>
                  </a:lnTo>
                  <a:lnTo>
                    <a:pt x="932980" y="451777"/>
                  </a:lnTo>
                  <a:lnTo>
                    <a:pt x="992289" y="392925"/>
                  </a:lnTo>
                  <a:lnTo>
                    <a:pt x="992289" y="96100"/>
                  </a:lnTo>
                  <a:close/>
                </a:path>
                <a:path extrusionOk="0" h="588645" w="1739264">
                  <a:moveTo>
                    <a:pt x="1102868" y="96113"/>
                  </a:moveTo>
                  <a:lnTo>
                    <a:pt x="1038199" y="96113"/>
                  </a:lnTo>
                  <a:lnTo>
                    <a:pt x="1038199" y="452488"/>
                  </a:lnTo>
                  <a:lnTo>
                    <a:pt x="1102868" y="452488"/>
                  </a:lnTo>
                  <a:lnTo>
                    <a:pt x="1102868" y="96113"/>
                  </a:lnTo>
                  <a:close/>
                </a:path>
                <a:path extrusionOk="0" h="588645" w="1739264">
                  <a:moveTo>
                    <a:pt x="1350899" y="392925"/>
                  </a:moveTo>
                  <a:lnTo>
                    <a:pt x="1211910" y="392925"/>
                  </a:lnTo>
                  <a:lnTo>
                    <a:pt x="1211910" y="387108"/>
                  </a:lnTo>
                  <a:lnTo>
                    <a:pt x="1211910" y="0"/>
                  </a:lnTo>
                  <a:lnTo>
                    <a:pt x="1165999" y="0"/>
                  </a:lnTo>
                  <a:lnTo>
                    <a:pt x="1165999" y="387108"/>
                  </a:lnTo>
                  <a:lnTo>
                    <a:pt x="1156271" y="387096"/>
                  </a:lnTo>
                  <a:lnTo>
                    <a:pt x="1149946" y="387019"/>
                  </a:lnTo>
                  <a:lnTo>
                    <a:pt x="1165999" y="387108"/>
                  </a:lnTo>
                  <a:lnTo>
                    <a:pt x="1165999" y="0"/>
                  </a:lnTo>
                  <a:lnTo>
                    <a:pt x="1147241" y="0"/>
                  </a:lnTo>
                  <a:lnTo>
                    <a:pt x="1147241" y="386994"/>
                  </a:lnTo>
                  <a:lnTo>
                    <a:pt x="1211910" y="451561"/>
                  </a:lnTo>
                  <a:lnTo>
                    <a:pt x="1350899" y="451561"/>
                  </a:lnTo>
                  <a:lnTo>
                    <a:pt x="1350899" y="392925"/>
                  </a:lnTo>
                  <a:close/>
                </a:path>
                <a:path extrusionOk="0" h="588645" w="1739264">
                  <a:moveTo>
                    <a:pt x="1643278" y="392353"/>
                  </a:moveTo>
                  <a:lnTo>
                    <a:pt x="1456664" y="392353"/>
                  </a:lnTo>
                  <a:lnTo>
                    <a:pt x="1456664" y="157695"/>
                  </a:lnTo>
                  <a:lnTo>
                    <a:pt x="1397076" y="157695"/>
                  </a:lnTo>
                  <a:lnTo>
                    <a:pt x="1397076" y="395173"/>
                  </a:lnTo>
                  <a:lnTo>
                    <a:pt x="1456664" y="451332"/>
                  </a:lnTo>
                  <a:lnTo>
                    <a:pt x="1456664" y="450811"/>
                  </a:lnTo>
                  <a:lnTo>
                    <a:pt x="1642935" y="450811"/>
                  </a:lnTo>
                  <a:lnTo>
                    <a:pt x="1643278" y="392353"/>
                  </a:lnTo>
                  <a:close/>
                </a:path>
                <a:path extrusionOk="0" h="588645" w="1739264">
                  <a:moveTo>
                    <a:pt x="1678914" y="97586"/>
                  </a:moveTo>
                  <a:lnTo>
                    <a:pt x="1448422" y="97586"/>
                  </a:lnTo>
                  <a:lnTo>
                    <a:pt x="1397063" y="157175"/>
                  </a:lnTo>
                  <a:lnTo>
                    <a:pt x="1678914" y="157175"/>
                  </a:lnTo>
                  <a:lnTo>
                    <a:pt x="1678914" y="97586"/>
                  </a:lnTo>
                  <a:close/>
                </a:path>
                <a:path extrusionOk="0" h="588645" w="1739264">
                  <a:moveTo>
                    <a:pt x="1738795" y="97307"/>
                  </a:moveTo>
                  <a:lnTo>
                    <a:pt x="1679206" y="97307"/>
                  </a:lnTo>
                  <a:lnTo>
                    <a:pt x="1679206" y="451040"/>
                  </a:lnTo>
                  <a:lnTo>
                    <a:pt x="1738795" y="451040"/>
                  </a:lnTo>
                  <a:lnTo>
                    <a:pt x="1738795" y="97307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90"/>
            <p:cNvSpPr/>
            <p:nvPr/>
          </p:nvSpPr>
          <p:spPr>
            <a:xfrm>
              <a:off x="4940300" y="6680200"/>
              <a:ext cx="0" cy="1651000"/>
            </a:xfrm>
            <a:custGeom>
              <a:rect b="b" l="l" r="r" t="t"/>
              <a:pathLst>
                <a:path extrusionOk="0" h="1651000" w="120000">
                  <a:moveTo>
                    <a:pt x="0" y="0"/>
                  </a:moveTo>
                  <a:lnTo>
                    <a:pt x="0" y="1651000"/>
                  </a:lnTo>
                </a:path>
              </a:pathLst>
            </a:custGeom>
            <a:noFill/>
            <a:ln cap="flat" cmpd="sng" w="12700">
              <a:solidFill>
                <a:srgbClr val="C1C1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90"/>
          <p:cNvSpPr txBox="1"/>
          <p:nvPr>
            <p:ph type="title"/>
          </p:nvPr>
        </p:nvSpPr>
        <p:spPr>
          <a:xfrm>
            <a:off x="567635" y="453736"/>
            <a:ext cx="8118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" name="Google Shape;389;p90"/>
          <p:cNvSpPr txBox="1"/>
          <p:nvPr>
            <p:ph idx="1" type="body"/>
          </p:nvPr>
        </p:nvSpPr>
        <p:spPr>
          <a:xfrm>
            <a:off x="1368088" y="2184706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B4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90"/>
          <p:cNvSpPr txBox="1"/>
          <p:nvPr>
            <p:ph idx="6" type="body"/>
          </p:nvPr>
        </p:nvSpPr>
        <p:spPr>
          <a:xfrm>
            <a:off x="1368088" y="2388956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90"/>
          <p:cNvSpPr txBox="1"/>
          <p:nvPr>
            <p:ph idx="7" type="body"/>
          </p:nvPr>
        </p:nvSpPr>
        <p:spPr>
          <a:xfrm>
            <a:off x="1368088" y="2631041"/>
            <a:ext cx="1572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83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90"/>
          <p:cNvSpPr txBox="1"/>
          <p:nvPr>
            <p:ph idx="8" type="body"/>
          </p:nvPr>
        </p:nvSpPr>
        <p:spPr>
          <a:xfrm>
            <a:off x="3286426" y="2179562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B4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90"/>
          <p:cNvSpPr txBox="1"/>
          <p:nvPr>
            <p:ph idx="9" type="body"/>
          </p:nvPr>
        </p:nvSpPr>
        <p:spPr>
          <a:xfrm>
            <a:off x="3286426" y="2383813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90"/>
          <p:cNvSpPr txBox="1"/>
          <p:nvPr>
            <p:ph idx="13" type="body"/>
          </p:nvPr>
        </p:nvSpPr>
        <p:spPr>
          <a:xfrm>
            <a:off x="3286426" y="2625897"/>
            <a:ext cx="1572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83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90"/>
          <p:cNvSpPr txBox="1"/>
          <p:nvPr>
            <p:ph idx="14" type="body"/>
          </p:nvPr>
        </p:nvSpPr>
        <p:spPr>
          <a:xfrm>
            <a:off x="5199621" y="2184706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B4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90"/>
          <p:cNvSpPr txBox="1"/>
          <p:nvPr>
            <p:ph idx="15" type="body"/>
          </p:nvPr>
        </p:nvSpPr>
        <p:spPr>
          <a:xfrm>
            <a:off x="5199621" y="2388956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90"/>
          <p:cNvSpPr txBox="1"/>
          <p:nvPr>
            <p:ph idx="16" type="body"/>
          </p:nvPr>
        </p:nvSpPr>
        <p:spPr>
          <a:xfrm>
            <a:off x="5199621" y="2631041"/>
            <a:ext cx="1572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83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90"/>
          <p:cNvSpPr txBox="1"/>
          <p:nvPr>
            <p:ph idx="17" type="body"/>
          </p:nvPr>
        </p:nvSpPr>
        <p:spPr>
          <a:xfrm>
            <a:off x="7112816" y="2179562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B4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90"/>
          <p:cNvSpPr txBox="1"/>
          <p:nvPr>
            <p:ph idx="18" type="body"/>
          </p:nvPr>
        </p:nvSpPr>
        <p:spPr>
          <a:xfrm>
            <a:off x="7112816" y="2383813"/>
            <a:ext cx="1572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90"/>
          <p:cNvSpPr txBox="1"/>
          <p:nvPr>
            <p:ph idx="19" type="body"/>
          </p:nvPr>
        </p:nvSpPr>
        <p:spPr>
          <a:xfrm>
            <a:off x="7112816" y="2625897"/>
            <a:ext cx="1572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83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90"/>
          <p:cNvSpPr txBox="1"/>
          <p:nvPr/>
        </p:nvSpPr>
        <p:spPr>
          <a:xfrm>
            <a:off x="3278982" y="3814376"/>
            <a:ext cx="4768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Relentless focus on client success and driving positive business outcomes through the application of automation in proven &amp; creative ways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0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3" name="Google Shape;403;p90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3" y="0"/>
            <a:ext cx="914209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91"/>
          <p:cNvSpPr txBox="1"/>
          <p:nvPr>
            <p:ph type="ctrTitle"/>
          </p:nvPr>
        </p:nvSpPr>
        <p:spPr>
          <a:xfrm>
            <a:off x="615700" y="1328738"/>
            <a:ext cx="39564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07" name="Google Shape;407;p91"/>
          <p:cNvGrpSpPr/>
          <p:nvPr/>
        </p:nvGrpSpPr>
        <p:grpSpPr>
          <a:xfrm>
            <a:off x="612164" y="603366"/>
            <a:ext cx="1136451" cy="390049"/>
            <a:chOff x="1000125" y="406401"/>
            <a:chExt cx="2405188" cy="825500"/>
          </a:xfrm>
        </p:grpSpPr>
        <p:sp>
          <p:nvSpPr>
            <p:cNvPr id="408" name="Google Shape;408;p91"/>
            <p:cNvSpPr/>
            <p:nvPr/>
          </p:nvSpPr>
          <p:spPr>
            <a:xfrm>
              <a:off x="1900238" y="539751"/>
              <a:ext cx="473075" cy="500063"/>
            </a:xfrm>
            <a:custGeom>
              <a:rect b="b" l="l" r="r" t="t"/>
              <a:pathLst>
                <a:path extrusionOk="0" h="315" w="298">
                  <a:moveTo>
                    <a:pt x="246" y="262"/>
                  </a:moveTo>
                  <a:lnTo>
                    <a:pt x="53" y="262"/>
                  </a:lnTo>
                  <a:lnTo>
                    <a:pt x="53" y="2"/>
                  </a:lnTo>
                  <a:lnTo>
                    <a:pt x="0" y="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6" y="315"/>
                  </a:lnTo>
                  <a:lnTo>
                    <a:pt x="248" y="315"/>
                  </a:lnTo>
                  <a:lnTo>
                    <a:pt x="248" y="313"/>
                  </a:lnTo>
                  <a:lnTo>
                    <a:pt x="298" y="262"/>
                  </a:lnTo>
                  <a:lnTo>
                    <a:pt x="298" y="0"/>
                  </a:lnTo>
                  <a:lnTo>
                    <a:pt x="246" y="0"/>
                  </a:lnTo>
                  <a:lnTo>
                    <a:pt x="246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91"/>
            <p:cNvSpPr/>
            <p:nvPr/>
          </p:nvSpPr>
          <p:spPr>
            <a:xfrm>
              <a:off x="3325813" y="542926"/>
              <a:ext cx="79500" cy="49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91"/>
            <p:cNvSpPr/>
            <p:nvPr/>
          </p:nvSpPr>
          <p:spPr>
            <a:xfrm>
              <a:off x="2933700" y="627063"/>
              <a:ext cx="339725" cy="409575"/>
            </a:xfrm>
            <a:custGeom>
              <a:rect b="b" l="l" r="r" t="t"/>
              <a:pathLst>
                <a:path extrusionOk="0" h="258" w="214">
                  <a:moveTo>
                    <a:pt x="52" y="0"/>
                  </a:moveTo>
                  <a:lnTo>
                    <a:pt x="0" y="0"/>
                  </a:lnTo>
                  <a:lnTo>
                    <a:pt x="0" y="210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214" y="258"/>
                  </a:lnTo>
                  <a:lnTo>
                    <a:pt x="214" y="207"/>
                  </a:lnTo>
                  <a:lnTo>
                    <a:pt x="52" y="20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91"/>
            <p:cNvSpPr/>
            <p:nvPr/>
          </p:nvSpPr>
          <p:spPr>
            <a:xfrm>
              <a:off x="2933700" y="542926"/>
              <a:ext cx="388938" cy="84138"/>
            </a:xfrm>
            <a:custGeom>
              <a:rect b="b" l="l" r="r" t="t"/>
              <a:pathLst>
                <a:path extrusionOk="0" h="53" w="245">
                  <a:moveTo>
                    <a:pt x="0" y="53"/>
                  </a:moveTo>
                  <a:lnTo>
                    <a:pt x="245" y="53"/>
                  </a:lnTo>
                  <a:lnTo>
                    <a:pt x="245" y="0"/>
                  </a:lnTo>
                  <a:lnTo>
                    <a:pt x="45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91"/>
            <p:cNvSpPr/>
            <p:nvPr/>
          </p:nvSpPr>
          <p:spPr>
            <a:xfrm>
              <a:off x="1360488" y="539751"/>
              <a:ext cx="473075" cy="692150"/>
            </a:xfrm>
            <a:custGeom>
              <a:rect b="b" l="l" r="r" t="t"/>
              <a:pathLst>
                <a:path extrusionOk="0" h="436" w="298">
                  <a:moveTo>
                    <a:pt x="245" y="2"/>
                  </a:moveTo>
                  <a:lnTo>
                    <a:pt x="43" y="2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262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0" y="315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245" y="315"/>
                  </a:lnTo>
                  <a:lnTo>
                    <a:pt x="245" y="436"/>
                  </a:lnTo>
                  <a:lnTo>
                    <a:pt x="298" y="436"/>
                  </a:lnTo>
                  <a:lnTo>
                    <a:pt x="298" y="0"/>
                  </a:lnTo>
                  <a:lnTo>
                    <a:pt x="245" y="0"/>
                  </a:lnTo>
                  <a:lnTo>
                    <a:pt x="245" y="2"/>
                  </a:lnTo>
                  <a:close/>
                  <a:moveTo>
                    <a:pt x="52" y="53"/>
                  </a:moveTo>
                  <a:lnTo>
                    <a:pt x="245" y="53"/>
                  </a:lnTo>
                  <a:lnTo>
                    <a:pt x="245" y="262"/>
                  </a:lnTo>
                  <a:lnTo>
                    <a:pt x="52" y="262"/>
                  </a:lnTo>
                  <a:lnTo>
                    <a:pt x="52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91"/>
            <p:cNvSpPr/>
            <p:nvPr/>
          </p:nvSpPr>
          <p:spPr>
            <a:xfrm>
              <a:off x="1000125" y="463551"/>
              <a:ext cx="284163" cy="576263"/>
            </a:xfrm>
            <a:custGeom>
              <a:rect b="b" l="l" r="r" t="t"/>
              <a:pathLst>
                <a:path extrusionOk="0" h="151" w="75">
                  <a:moveTo>
                    <a:pt x="24" y="127"/>
                  </a:moveTo>
                  <a:cubicBezTo>
                    <a:pt x="24" y="127"/>
                    <a:pt x="24" y="127"/>
                    <a:pt x="24" y="127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24" y="129"/>
                    <a:pt x="24" y="129"/>
                    <a:pt x="24" y="129"/>
                  </a:cubicBezTo>
                  <a:lnTo>
                    <a:pt x="24" y="127"/>
                  </a:lnTo>
                  <a:close/>
                  <a:moveTo>
                    <a:pt x="1" y="127"/>
                  </a:moveTo>
                  <a:cubicBezTo>
                    <a:pt x="16" y="127"/>
                    <a:pt x="16" y="127"/>
                    <a:pt x="16" y="127"/>
                  </a:cubicBezTo>
                  <a:cubicBezTo>
                    <a:pt x="10" y="127"/>
                    <a:pt x="3" y="127"/>
                    <a:pt x="1" y="1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91"/>
            <p:cNvSpPr/>
            <p:nvPr/>
          </p:nvSpPr>
          <p:spPr>
            <a:xfrm>
              <a:off x="2589213" y="406401"/>
              <a:ext cx="279400" cy="630238"/>
            </a:xfrm>
            <a:custGeom>
              <a:rect b="b" l="l" r="r" t="t"/>
              <a:pathLst>
                <a:path extrusionOk="0" h="165" w="74">
                  <a:moveTo>
                    <a:pt x="24" y="142"/>
                  </a:moveTo>
                  <a:cubicBezTo>
                    <a:pt x="24" y="142"/>
                    <a:pt x="24" y="142"/>
                    <a:pt x="24" y="14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24" y="144"/>
                    <a:pt x="24" y="144"/>
                    <a:pt x="24" y="144"/>
                  </a:cubicBezTo>
                  <a:lnTo>
                    <a:pt x="24" y="142"/>
                  </a:lnTo>
                  <a:close/>
                  <a:moveTo>
                    <a:pt x="0" y="142"/>
                  </a:moveTo>
                  <a:cubicBezTo>
                    <a:pt x="17" y="142"/>
                    <a:pt x="17" y="142"/>
                    <a:pt x="17" y="142"/>
                  </a:cubicBezTo>
                  <a:cubicBezTo>
                    <a:pt x="11" y="142"/>
                    <a:pt x="3" y="142"/>
                    <a:pt x="0" y="1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91"/>
            <p:cNvSpPr/>
            <p:nvPr/>
          </p:nvSpPr>
          <p:spPr>
            <a:xfrm>
              <a:off x="2438400" y="539751"/>
              <a:ext cx="90600" cy="5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91"/>
          <p:cNvSpPr txBox="1"/>
          <p:nvPr>
            <p:ph idx="1" type="body"/>
          </p:nvPr>
        </p:nvSpPr>
        <p:spPr>
          <a:xfrm>
            <a:off x="615701" y="2936081"/>
            <a:ext cx="2738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picture containing text&#10;&#10;Description automatically generated" id="417" name="Google Shape;41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8004" y="4304178"/>
            <a:ext cx="1720575" cy="36562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91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9" name="Google Shape;419;p91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">
  <p:cSld name="1_THANK YOU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BACKGROUND">
  <p:cSld name="DATA BACKGROUND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422" name="Google Shape;422;p93"/>
          <p:cNvPicPr preferRelativeResize="0"/>
          <p:nvPr/>
        </p:nvPicPr>
        <p:blipFill rotWithShape="1">
          <a:blip r:embed="rId2">
            <a:alphaModFix amt="75000"/>
          </a:blip>
          <a:srcRect b="5562" l="0" r="-59" t="19062"/>
          <a:stretch/>
        </p:blipFill>
        <p:spPr>
          <a:xfrm>
            <a:off x="1340" y="0"/>
            <a:ext cx="91431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93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5" name="Google Shape;425;p93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93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circle">
  <p:cSld name="Title slide_circl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94"/>
          <p:cNvPicPr preferRelativeResize="0"/>
          <p:nvPr/>
        </p:nvPicPr>
        <p:blipFill rotWithShape="1">
          <a:blip r:embed="rId2">
            <a:alphaModFix/>
          </a:blip>
          <a:srcRect b="49963" l="0" r="25699" t="0"/>
          <a:stretch/>
        </p:blipFill>
        <p:spPr>
          <a:xfrm rot="-5400000">
            <a:off x="7611804" y="299045"/>
            <a:ext cx="1831237" cy="12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94"/>
          <p:cNvSpPr/>
          <p:nvPr/>
        </p:nvSpPr>
        <p:spPr>
          <a:xfrm>
            <a:off x="1" y="0"/>
            <a:ext cx="6219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3" y="592932"/>
            <a:ext cx="783907" cy="26431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94"/>
          <p:cNvSpPr txBox="1"/>
          <p:nvPr>
            <p:ph idx="1" type="body"/>
          </p:nvPr>
        </p:nvSpPr>
        <p:spPr>
          <a:xfrm>
            <a:off x="6504794" y="3078957"/>
            <a:ext cx="21819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94"/>
          <p:cNvSpPr txBox="1"/>
          <p:nvPr>
            <p:ph idx="2" type="body"/>
          </p:nvPr>
        </p:nvSpPr>
        <p:spPr>
          <a:xfrm>
            <a:off x="6504794" y="2862263"/>
            <a:ext cx="16296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787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94"/>
          <p:cNvSpPr txBox="1"/>
          <p:nvPr>
            <p:ph type="title"/>
          </p:nvPr>
        </p:nvSpPr>
        <p:spPr>
          <a:xfrm>
            <a:off x="560784" y="2222216"/>
            <a:ext cx="4744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94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6" name="Google Shape;436;p94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94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plus">
  <p:cSld name="Title slide_plus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5"/>
          <p:cNvSpPr/>
          <p:nvPr/>
        </p:nvSpPr>
        <p:spPr>
          <a:xfrm>
            <a:off x="1" y="0"/>
            <a:ext cx="6219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1023" y="592932"/>
            <a:ext cx="783907" cy="26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95"/>
          <p:cNvPicPr preferRelativeResize="0"/>
          <p:nvPr/>
        </p:nvPicPr>
        <p:blipFill rotWithShape="1">
          <a:blip r:embed="rId3">
            <a:alphaModFix/>
          </a:blip>
          <a:srcRect b="0" l="0" r="42640" t="27985"/>
          <a:stretch/>
        </p:blipFill>
        <p:spPr>
          <a:xfrm>
            <a:off x="7599167" y="1"/>
            <a:ext cx="1544834" cy="193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95"/>
          <p:cNvSpPr txBox="1"/>
          <p:nvPr>
            <p:ph idx="1" type="body"/>
          </p:nvPr>
        </p:nvSpPr>
        <p:spPr>
          <a:xfrm>
            <a:off x="6504794" y="3078957"/>
            <a:ext cx="21819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95"/>
          <p:cNvSpPr txBox="1"/>
          <p:nvPr>
            <p:ph idx="2" type="body"/>
          </p:nvPr>
        </p:nvSpPr>
        <p:spPr>
          <a:xfrm>
            <a:off x="6504794" y="2862263"/>
            <a:ext cx="16296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787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95"/>
          <p:cNvSpPr txBox="1"/>
          <p:nvPr>
            <p:ph type="title"/>
          </p:nvPr>
        </p:nvSpPr>
        <p:spPr>
          <a:xfrm>
            <a:off x="560784" y="2222216"/>
            <a:ext cx="4744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95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7" name="Google Shape;447;p95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8" name="Google Shape;448;p95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cross">
  <p:cSld name="Title slide_cross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6"/>
          <p:cNvSpPr/>
          <p:nvPr/>
        </p:nvSpPr>
        <p:spPr>
          <a:xfrm>
            <a:off x="1" y="0"/>
            <a:ext cx="6219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1023" y="592932"/>
            <a:ext cx="783907" cy="26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6"/>
          <p:cNvPicPr preferRelativeResize="0"/>
          <p:nvPr/>
        </p:nvPicPr>
        <p:blipFill rotWithShape="1">
          <a:blip r:embed="rId3">
            <a:alphaModFix/>
          </a:blip>
          <a:srcRect b="0" l="0" r="50000" t="19794"/>
          <a:stretch/>
        </p:blipFill>
        <p:spPr>
          <a:xfrm>
            <a:off x="7943850" y="0"/>
            <a:ext cx="1200150" cy="192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96"/>
          <p:cNvSpPr txBox="1"/>
          <p:nvPr>
            <p:ph idx="1" type="body"/>
          </p:nvPr>
        </p:nvSpPr>
        <p:spPr>
          <a:xfrm>
            <a:off x="6504794" y="3078957"/>
            <a:ext cx="21819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Google Shape;455;p96"/>
          <p:cNvSpPr txBox="1"/>
          <p:nvPr>
            <p:ph idx="2" type="body"/>
          </p:nvPr>
        </p:nvSpPr>
        <p:spPr>
          <a:xfrm>
            <a:off x="6504794" y="2862263"/>
            <a:ext cx="16296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787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6" name="Google Shape;456;p96"/>
          <p:cNvSpPr txBox="1"/>
          <p:nvPr>
            <p:ph type="title"/>
          </p:nvPr>
        </p:nvSpPr>
        <p:spPr>
          <a:xfrm>
            <a:off x="560784" y="2222216"/>
            <a:ext cx="4744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Google Shape;457;p96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8" name="Google Shape;458;p96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9" name="Google Shape;459;p96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2">
  <p:cSld name="SECTION_HEADER_3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09"/>
          <p:cNvPicPr preferRelativeResize="0"/>
          <p:nvPr/>
        </p:nvPicPr>
        <p:blipFill rotWithShape="1">
          <a:blip r:embed="rId2">
            <a:alphaModFix/>
          </a:blip>
          <a:srcRect b="0" l="38562" r="8077" t="0"/>
          <a:stretch/>
        </p:blipFill>
        <p:spPr>
          <a:xfrm>
            <a:off x="-1" y="-5100"/>
            <a:ext cx="6399949" cy="51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09"/>
          <p:cNvSpPr/>
          <p:nvPr/>
        </p:nvSpPr>
        <p:spPr>
          <a:xfrm rot="10800000">
            <a:off x="0" y="0"/>
            <a:ext cx="6399900" cy="5153700"/>
          </a:xfrm>
          <a:prstGeom prst="rect">
            <a:avLst/>
          </a:prstGeom>
          <a:gradFill>
            <a:gsLst>
              <a:gs pos="0">
                <a:srgbClr val="282828">
                  <a:alpha val="49803"/>
                </a:srgbClr>
              </a:gs>
              <a:gs pos="100000">
                <a:srgbClr val="1A1A1A">
                  <a:alpha val="49803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3" name="Google Shape;33;p10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4" name="Google Shape;34;p109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09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36" name="Google Shape;36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9"/>
          <p:cNvSpPr txBox="1"/>
          <p:nvPr>
            <p:ph type="title"/>
          </p:nvPr>
        </p:nvSpPr>
        <p:spPr>
          <a:xfrm>
            <a:off x="570925" y="571500"/>
            <a:ext cx="3681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38" name="Google Shape;38;p109"/>
          <p:cNvCxnSpPr/>
          <p:nvPr/>
        </p:nvCxnSpPr>
        <p:spPr>
          <a:xfrm>
            <a:off x="573735" y="1511210"/>
            <a:ext cx="3534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109"/>
          <p:cNvSpPr txBox="1"/>
          <p:nvPr>
            <p:ph idx="1" type="body"/>
          </p:nvPr>
        </p:nvSpPr>
        <p:spPr>
          <a:xfrm>
            <a:off x="573725" y="1769750"/>
            <a:ext cx="36810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ublic Sans"/>
              <a:buChar char="●"/>
              <a:defRPr sz="12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●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●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7"/>
          <p:cNvSpPr/>
          <p:nvPr/>
        </p:nvSpPr>
        <p:spPr>
          <a:xfrm>
            <a:off x="0" y="0"/>
            <a:ext cx="579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97"/>
          <p:cNvSpPr txBox="1"/>
          <p:nvPr>
            <p:ph type="title"/>
          </p:nvPr>
        </p:nvSpPr>
        <p:spPr>
          <a:xfrm>
            <a:off x="560786" y="458094"/>
            <a:ext cx="4996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97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4" name="Google Shape;464;p97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5" name="Google Shape;465;p97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66" name="Google Shape;466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98"/>
          <p:cNvPicPr preferRelativeResize="0"/>
          <p:nvPr/>
        </p:nvPicPr>
        <p:blipFill rotWithShape="1">
          <a:blip r:embed="rId2">
            <a:alphaModFix/>
          </a:blip>
          <a:srcRect b="0" l="16308" r="25004" t="0"/>
          <a:stretch/>
        </p:blipFill>
        <p:spPr>
          <a:xfrm>
            <a:off x="4892554" y="0"/>
            <a:ext cx="4251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98"/>
          <p:cNvSpPr/>
          <p:nvPr/>
        </p:nvSpPr>
        <p:spPr>
          <a:xfrm>
            <a:off x="0" y="0"/>
            <a:ext cx="4996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8"/>
          <p:cNvSpPr txBox="1"/>
          <p:nvPr>
            <p:ph type="title"/>
          </p:nvPr>
        </p:nvSpPr>
        <p:spPr>
          <a:xfrm>
            <a:off x="560786" y="458094"/>
            <a:ext cx="4996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98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2" name="Google Shape;472;p98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" name="Google Shape;473;p98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74" name="Google Shape;47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_testimonial and content">
  <p:cSld name="Split_testimonial and content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9"/>
          <p:cNvSpPr/>
          <p:nvPr/>
        </p:nvSpPr>
        <p:spPr>
          <a:xfrm>
            <a:off x="4182552" y="0"/>
            <a:ext cx="4961400" cy="51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9"/>
          <p:cNvPicPr preferRelativeResize="0"/>
          <p:nvPr/>
        </p:nvPicPr>
        <p:blipFill rotWithShape="1">
          <a:blip r:embed="rId2">
            <a:alphaModFix/>
          </a:blip>
          <a:srcRect b="37125" l="0" r="45060" t="0"/>
          <a:stretch/>
        </p:blipFill>
        <p:spPr>
          <a:xfrm>
            <a:off x="7789949" y="3593903"/>
            <a:ext cx="1354051" cy="1549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99"/>
          <p:cNvCxnSpPr/>
          <p:nvPr/>
        </p:nvCxnSpPr>
        <p:spPr>
          <a:xfrm>
            <a:off x="5148714" y="1996807"/>
            <a:ext cx="765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" name="Google Shape;479;p99"/>
          <p:cNvCxnSpPr/>
          <p:nvPr/>
        </p:nvCxnSpPr>
        <p:spPr>
          <a:xfrm>
            <a:off x="5148714" y="4082987"/>
            <a:ext cx="765900" cy="0"/>
          </a:xfrm>
          <a:prstGeom prst="straightConnector1">
            <a:avLst/>
          </a:prstGeom>
          <a:noFill/>
          <a:ln cap="flat" cmpd="sng" w="38100">
            <a:solidFill>
              <a:srgbClr val="FB4E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0" name="Google Shape;480;p99"/>
          <p:cNvCxnSpPr/>
          <p:nvPr/>
        </p:nvCxnSpPr>
        <p:spPr>
          <a:xfrm>
            <a:off x="5148714" y="1996807"/>
            <a:ext cx="765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1" name="Google Shape;481;p99"/>
          <p:cNvCxnSpPr/>
          <p:nvPr/>
        </p:nvCxnSpPr>
        <p:spPr>
          <a:xfrm>
            <a:off x="5148714" y="4082987"/>
            <a:ext cx="765900" cy="0"/>
          </a:xfrm>
          <a:prstGeom prst="straightConnector1">
            <a:avLst/>
          </a:prstGeom>
          <a:noFill/>
          <a:ln cap="flat" cmpd="sng" w="38100">
            <a:solidFill>
              <a:srgbClr val="FB4E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2" name="Google Shape;482;p99"/>
          <p:cNvSpPr txBox="1"/>
          <p:nvPr>
            <p:ph idx="1" type="body"/>
          </p:nvPr>
        </p:nvSpPr>
        <p:spPr>
          <a:xfrm>
            <a:off x="5148714" y="2150012"/>
            <a:ext cx="33330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0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3" name="Google Shape;483;p99"/>
          <p:cNvSpPr txBox="1"/>
          <p:nvPr>
            <p:ph type="title"/>
          </p:nvPr>
        </p:nvSpPr>
        <p:spPr>
          <a:xfrm>
            <a:off x="560786" y="458094"/>
            <a:ext cx="330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4" name="Google Shape;484;p99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5" name="Google Shape;485;p99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6" name="Google Shape;486;p99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_testimonial and content cross">
  <p:cSld name="Split_testimonial and content cros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0"/>
          <p:cNvSpPr/>
          <p:nvPr/>
        </p:nvSpPr>
        <p:spPr>
          <a:xfrm>
            <a:off x="4182552" y="0"/>
            <a:ext cx="4961400" cy="51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489" name="Google Shape;489;p100"/>
          <p:cNvPicPr preferRelativeResize="0"/>
          <p:nvPr/>
        </p:nvPicPr>
        <p:blipFill rotWithShape="1">
          <a:blip r:embed="rId2">
            <a:alphaModFix/>
          </a:blip>
          <a:srcRect b="0" l="0" r="19361" t="28284"/>
          <a:stretch/>
        </p:blipFill>
        <p:spPr>
          <a:xfrm>
            <a:off x="7072923" y="0"/>
            <a:ext cx="2071077" cy="183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100"/>
          <p:cNvCxnSpPr/>
          <p:nvPr/>
        </p:nvCxnSpPr>
        <p:spPr>
          <a:xfrm>
            <a:off x="5148714" y="1996807"/>
            <a:ext cx="765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1" name="Google Shape;491;p100"/>
          <p:cNvCxnSpPr/>
          <p:nvPr/>
        </p:nvCxnSpPr>
        <p:spPr>
          <a:xfrm>
            <a:off x="5148714" y="4082987"/>
            <a:ext cx="765900" cy="0"/>
          </a:xfrm>
          <a:prstGeom prst="straightConnector1">
            <a:avLst/>
          </a:prstGeom>
          <a:noFill/>
          <a:ln cap="flat" cmpd="sng" w="38100">
            <a:solidFill>
              <a:srgbClr val="FB4E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2" name="Google Shape;492;p100"/>
          <p:cNvSpPr txBox="1"/>
          <p:nvPr>
            <p:ph idx="1" type="body"/>
          </p:nvPr>
        </p:nvSpPr>
        <p:spPr>
          <a:xfrm>
            <a:off x="5148714" y="2150012"/>
            <a:ext cx="33330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0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100"/>
          <p:cNvSpPr txBox="1"/>
          <p:nvPr>
            <p:ph type="title"/>
          </p:nvPr>
        </p:nvSpPr>
        <p:spPr>
          <a:xfrm>
            <a:off x="560786" y="458094"/>
            <a:ext cx="330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4" name="Google Shape;494;p100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5" name="Google Shape;495;p100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6" name="Google Shape;496;p100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_testimonial and content circle">
  <p:cSld name="Split_testimonial and content circle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101"/>
          <p:cNvPicPr preferRelativeResize="0"/>
          <p:nvPr/>
        </p:nvPicPr>
        <p:blipFill rotWithShape="1">
          <a:blip r:embed="rId2">
            <a:alphaModFix/>
          </a:blip>
          <a:srcRect b="49963" l="0" r="51200" t="0"/>
          <a:stretch/>
        </p:blipFill>
        <p:spPr>
          <a:xfrm rot="-5400000">
            <a:off x="7121829" y="-25289"/>
            <a:ext cx="1996883" cy="20474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101"/>
          <p:cNvCxnSpPr/>
          <p:nvPr/>
        </p:nvCxnSpPr>
        <p:spPr>
          <a:xfrm>
            <a:off x="5148714" y="1996807"/>
            <a:ext cx="765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1" name="Google Shape;501;p101"/>
          <p:cNvCxnSpPr/>
          <p:nvPr/>
        </p:nvCxnSpPr>
        <p:spPr>
          <a:xfrm>
            <a:off x="5148714" y="4082987"/>
            <a:ext cx="765900" cy="0"/>
          </a:xfrm>
          <a:prstGeom prst="straightConnector1">
            <a:avLst/>
          </a:prstGeom>
          <a:noFill/>
          <a:ln cap="flat" cmpd="sng" w="38100">
            <a:solidFill>
              <a:srgbClr val="FB4E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2" name="Google Shape;502;p101"/>
          <p:cNvSpPr txBox="1"/>
          <p:nvPr>
            <p:ph idx="1" type="body"/>
          </p:nvPr>
        </p:nvSpPr>
        <p:spPr>
          <a:xfrm>
            <a:off x="5148714" y="2150012"/>
            <a:ext cx="33330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0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101"/>
          <p:cNvSpPr txBox="1"/>
          <p:nvPr>
            <p:ph type="title"/>
          </p:nvPr>
        </p:nvSpPr>
        <p:spPr>
          <a:xfrm>
            <a:off x="560786" y="458094"/>
            <a:ext cx="330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101"/>
          <p:cNvSpPr txBox="1"/>
          <p:nvPr>
            <p:ph idx="2" type="body"/>
          </p:nvPr>
        </p:nvSpPr>
        <p:spPr>
          <a:xfrm>
            <a:off x="560786" y="1478756"/>
            <a:ext cx="3875400" cy="26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1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p101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6" name="Google Shape;506;p101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7" name="Google Shape;507;p101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x 3 box">
  <p:cSld name="Content x 3 box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2"/>
          <p:cNvSpPr/>
          <p:nvPr/>
        </p:nvSpPr>
        <p:spPr>
          <a:xfrm>
            <a:off x="4182552" y="2171700"/>
            <a:ext cx="4961400" cy="29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02"/>
          <p:cNvSpPr/>
          <p:nvPr/>
        </p:nvSpPr>
        <p:spPr>
          <a:xfrm>
            <a:off x="4182552" y="0"/>
            <a:ext cx="4961400" cy="217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02"/>
          <p:cNvSpPr txBox="1"/>
          <p:nvPr>
            <p:ph idx="1" type="body"/>
          </p:nvPr>
        </p:nvSpPr>
        <p:spPr>
          <a:xfrm>
            <a:off x="5148102" y="618278"/>
            <a:ext cx="33873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102"/>
          <p:cNvSpPr txBox="1"/>
          <p:nvPr>
            <p:ph idx="2" type="body"/>
          </p:nvPr>
        </p:nvSpPr>
        <p:spPr>
          <a:xfrm>
            <a:off x="5164438" y="2984942"/>
            <a:ext cx="33873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3" name="Google Shape;513;p102"/>
          <p:cNvSpPr txBox="1"/>
          <p:nvPr>
            <p:ph type="title"/>
          </p:nvPr>
        </p:nvSpPr>
        <p:spPr>
          <a:xfrm>
            <a:off x="560786" y="458094"/>
            <a:ext cx="330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4" name="Google Shape;514;p102"/>
          <p:cNvSpPr txBox="1"/>
          <p:nvPr>
            <p:ph idx="3" type="body"/>
          </p:nvPr>
        </p:nvSpPr>
        <p:spPr>
          <a:xfrm>
            <a:off x="560786" y="1785769"/>
            <a:ext cx="33099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1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5" name="Google Shape;515;p102"/>
          <p:cNvPicPr preferRelativeResize="0"/>
          <p:nvPr/>
        </p:nvPicPr>
        <p:blipFill rotWithShape="1">
          <a:blip r:embed="rId2">
            <a:alphaModFix/>
          </a:blip>
          <a:srcRect b="37125" l="0" r="45060" t="0"/>
          <a:stretch/>
        </p:blipFill>
        <p:spPr>
          <a:xfrm>
            <a:off x="7789949" y="3593903"/>
            <a:ext cx="1354051" cy="154959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02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7" name="Google Shape;517;p102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8" name="Google Shape;518;p102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x 4 and testimonial">
  <p:cSld name="Content x 4 and testimonial"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03"/>
          <p:cNvSpPr/>
          <p:nvPr/>
        </p:nvSpPr>
        <p:spPr>
          <a:xfrm>
            <a:off x="6206585" y="0"/>
            <a:ext cx="29373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103"/>
          <p:cNvCxnSpPr/>
          <p:nvPr/>
        </p:nvCxnSpPr>
        <p:spPr>
          <a:xfrm>
            <a:off x="6513944" y="2176976"/>
            <a:ext cx="765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" name="Google Shape;522;p103"/>
          <p:cNvCxnSpPr/>
          <p:nvPr/>
        </p:nvCxnSpPr>
        <p:spPr>
          <a:xfrm>
            <a:off x="6513944" y="4625282"/>
            <a:ext cx="765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3" name="Google Shape;523;p103"/>
          <p:cNvSpPr txBox="1"/>
          <p:nvPr>
            <p:ph idx="1" type="body"/>
          </p:nvPr>
        </p:nvSpPr>
        <p:spPr>
          <a:xfrm>
            <a:off x="6513946" y="2369864"/>
            <a:ext cx="22449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24" name="Google Shape;524;p103"/>
          <p:cNvCxnSpPr/>
          <p:nvPr/>
        </p:nvCxnSpPr>
        <p:spPr>
          <a:xfrm>
            <a:off x="6513945" y="2176976"/>
            <a:ext cx="765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103"/>
          <p:cNvSpPr txBox="1"/>
          <p:nvPr>
            <p:ph idx="2" type="body"/>
          </p:nvPr>
        </p:nvSpPr>
        <p:spPr>
          <a:xfrm>
            <a:off x="6513946" y="4279715"/>
            <a:ext cx="2244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6" name="Google Shape;526;p103"/>
          <p:cNvSpPr txBox="1"/>
          <p:nvPr>
            <p:ph idx="3" type="body"/>
          </p:nvPr>
        </p:nvSpPr>
        <p:spPr>
          <a:xfrm>
            <a:off x="610947" y="1113182"/>
            <a:ext cx="2236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Google Shape;527;p103"/>
          <p:cNvSpPr txBox="1"/>
          <p:nvPr>
            <p:ph idx="4" type="body"/>
          </p:nvPr>
        </p:nvSpPr>
        <p:spPr>
          <a:xfrm>
            <a:off x="610947" y="1546252"/>
            <a:ext cx="2236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103"/>
          <p:cNvSpPr txBox="1"/>
          <p:nvPr>
            <p:ph idx="5" type="body"/>
          </p:nvPr>
        </p:nvSpPr>
        <p:spPr>
          <a:xfrm>
            <a:off x="610947" y="2645673"/>
            <a:ext cx="2236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103"/>
          <p:cNvSpPr txBox="1"/>
          <p:nvPr>
            <p:ph idx="6" type="body"/>
          </p:nvPr>
        </p:nvSpPr>
        <p:spPr>
          <a:xfrm>
            <a:off x="610947" y="3078743"/>
            <a:ext cx="2236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103"/>
          <p:cNvSpPr txBox="1"/>
          <p:nvPr>
            <p:ph idx="7" type="body"/>
          </p:nvPr>
        </p:nvSpPr>
        <p:spPr>
          <a:xfrm>
            <a:off x="3276243" y="1113182"/>
            <a:ext cx="2236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103"/>
          <p:cNvSpPr txBox="1"/>
          <p:nvPr>
            <p:ph idx="8" type="body"/>
          </p:nvPr>
        </p:nvSpPr>
        <p:spPr>
          <a:xfrm>
            <a:off x="3276243" y="1546252"/>
            <a:ext cx="2236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103"/>
          <p:cNvSpPr txBox="1"/>
          <p:nvPr>
            <p:ph idx="9" type="body"/>
          </p:nvPr>
        </p:nvSpPr>
        <p:spPr>
          <a:xfrm>
            <a:off x="3276243" y="2645673"/>
            <a:ext cx="2236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103"/>
          <p:cNvSpPr txBox="1"/>
          <p:nvPr>
            <p:ph idx="13" type="body"/>
          </p:nvPr>
        </p:nvSpPr>
        <p:spPr>
          <a:xfrm>
            <a:off x="3276243" y="3078743"/>
            <a:ext cx="2236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103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5" name="Google Shape;535;p103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103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(DATA)">
  <p:cSld name="AGENDA SLIDE (DATA)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538" name="Google Shape;538;p104"/>
          <p:cNvPicPr preferRelativeResize="0"/>
          <p:nvPr/>
        </p:nvPicPr>
        <p:blipFill rotWithShape="1">
          <a:blip r:embed="rId2">
            <a:alphaModFix amt="75000"/>
          </a:blip>
          <a:srcRect b="5562" l="0" r="-59" t="19062"/>
          <a:stretch/>
        </p:blipFill>
        <p:spPr>
          <a:xfrm>
            <a:off x="893" y="0"/>
            <a:ext cx="91431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04"/>
          <p:cNvSpPr txBox="1"/>
          <p:nvPr>
            <p:ph type="title"/>
          </p:nvPr>
        </p:nvSpPr>
        <p:spPr>
          <a:xfrm>
            <a:off x="567635" y="453736"/>
            <a:ext cx="8118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104"/>
          <p:cNvSpPr/>
          <p:nvPr/>
        </p:nvSpPr>
        <p:spPr>
          <a:xfrm>
            <a:off x="7473528" y="1422614"/>
            <a:ext cx="1285200" cy="22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04"/>
          <p:cNvSpPr/>
          <p:nvPr/>
        </p:nvSpPr>
        <p:spPr>
          <a:xfrm>
            <a:off x="5704649" y="1422614"/>
            <a:ext cx="1285200" cy="229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04"/>
          <p:cNvSpPr/>
          <p:nvPr/>
        </p:nvSpPr>
        <p:spPr>
          <a:xfrm>
            <a:off x="3935768" y="1422614"/>
            <a:ext cx="1285200" cy="229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04"/>
          <p:cNvSpPr/>
          <p:nvPr/>
        </p:nvSpPr>
        <p:spPr>
          <a:xfrm>
            <a:off x="2166889" y="1422614"/>
            <a:ext cx="1285200" cy="229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04"/>
          <p:cNvSpPr/>
          <p:nvPr/>
        </p:nvSpPr>
        <p:spPr>
          <a:xfrm>
            <a:off x="395482" y="1422614"/>
            <a:ext cx="1285200" cy="229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04"/>
          <p:cNvSpPr txBox="1"/>
          <p:nvPr>
            <p:ph idx="1" type="body"/>
          </p:nvPr>
        </p:nvSpPr>
        <p:spPr>
          <a:xfrm>
            <a:off x="395481" y="1427120"/>
            <a:ext cx="80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1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" name="Google Shape;546;p104"/>
          <p:cNvSpPr txBox="1"/>
          <p:nvPr>
            <p:ph idx="2" type="body"/>
          </p:nvPr>
        </p:nvSpPr>
        <p:spPr>
          <a:xfrm>
            <a:off x="518599" y="2403538"/>
            <a:ext cx="1162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104"/>
          <p:cNvSpPr txBox="1"/>
          <p:nvPr>
            <p:ph idx="3" type="body"/>
          </p:nvPr>
        </p:nvSpPr>
        <p:spPr>
          <a:xfrm>
            <a:off x="518598" y="2672573"/>
            <a:ext cx="1023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p104"/>
          <p:cNvSpPr txBox="1"/>
          <p:nvPr>
            <p:ph idx="4" type="body"/>
          </p:nvPr>
        </p:nvSpPr>
        <p:spPr>
          <a:xfrm>
            <a:off x="2166889" y="1427120"/>
            <a:ext cx="80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1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104"/>
          <p:cNvSpPr txBox="1"/>
          <p:nvPr>
            <p:ph idx="5" type="body"/>
          </p:nvPr>
        </p:nvSpPr>
        <p:spPr>
          <a:xfrm>
            <a:off x="3935768" y="1427120"/>
            <a:ext cx="80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1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104"/>
          <p:cNvSpPr txBox="1"/>
          <p:nvPr>
            <p:ph idx="6" type="body"/>
          </p:nvPr>
        </p:nvSpPr>
        <p:spPr>
          <a:xfrm>
            <a:off x="5704649" y="1427120"/>
            <a:ext cx="80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1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1" name="Google Shape;551;p104"/>
          <p:cNvSpPr txBox="1"/>
          <p:nvPr>
            <p:ph idx="7" type="body"/>
          </p:nvPr>
        </p:nvSpPr>
        <p:spPr>
          <a:xfrm>
            <a:off x="7473528" y="1427120"/>
            <a:ext cx="800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1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104"/>
          <p:cNvSpPr txBox="1"/>
          <p:nvPr>
            <p:ph idx="8" type="body"/>
          </p:nvPr>
        </p:nvSpPr>
        <p:spPr>
          <a:xfrm>
            <a:off x="2295266" y="2672573"/>
            <a:ext cx="1023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104"/>
          <p:cNvSpPr txBox="1"/>
          <p:nvPr>
            <p:ph idx="9" type="body"/>
          </p:nvPr>
        </p:nvSpPr>
        <p:spPr>
          <a:xfrm>
            <a:off x="4062716" y="2672573"/>
            <a:ext cx="1023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104"/>
          <p:cNvSpPr txBox="1"/>
          <p:nvPr>
            <p:ph idx="13" type="body"/>
          </p:nvPr>
        </p:nvSpPr>
        <p:spPr>
          <a:xfrm>
            <a:off x="5833840" y="2672573"/>
            <a:ext cx="1023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104"/>
          <p:cNvSpPr txBox="1"/>
          <p:nvPr>
            <p:ph idx="14" type="body"/>
          </p:nvPr>
        </p:nvSpPr>
        <p:spPr>
          <a:xfrm>
            <a:off x="7599177" y="2672572"/>
            <a:ext cx="1023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104"/>
          <p:cNvSpPr txBox="1"/>
          <p:nvPr>
            <p:ph idx="15" type="body"/>
          </p:nvPr>
        </p:nvSpPr>
        <p:spPr>
          <a:xfrm>
            <a:off x="2295266" y="2403538"/>
            <a:ext cx="1162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7" name="Google Shape;557;p104"/>
          <p:cNvSpPr txBox="1"/>
          <p:nvPr>
            <p:ph idx="16" type="body"/>
          </p:nvPr>
        </p:nvSpPr>
        <p:spPr>
          <a:xfrm>
            <a:off x="4058886" y="2403538"/>
            <a:ext cx="1162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8" name="Google Shape;558;p104"/>
          <p:cNvSpPr txBox="1"/>
          <p:nvPr>
            <p:ph idx="17" type="body"/>
          </p:nvPr>
        </p:nvSpPr>
        <p:spPr>
          <a:xfrm>
            <a:off x="5833841" y="2403538"/>
            <a:ext cx="1162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104"/>
          <p:cNvSpPr txBox="1"/>
          <p:nvPr>
            <p:ph idx="18" type="body"/>
          </p:nvPr>
        </p:nvSpPr>
        <p:spPr>
          <a:xfrm>
            <a:off x="7593599" y="2403538"/>
            <a:ext cx="1162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104"/>
          <p:cNvSpPr txBox="1"/>
          <p:nvPr>
            <p:ph idx="12" type="sldNum"/>
          </p:nvPr>
        </p:nvSpPr>
        <p:spPr>
          <a:xfrm>
            <a:off x="8758685" y="4826200"/>
            <a:ext cx="1371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1" name="Google Shape;561;p104"/>
          <p:cNvSpPr txBox="1"/>
          <p:nvPr/>
        </p:nvSpPr>
        <p:spPr>
          <a:xfrm>
            <a:off x="6808441" y="4829643"/>
            <a:ext cx="18528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r">
              <a:lnSpc>
                <a:spcPct val="125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right reserved. Copyright 2023. Tquila Automation Ltd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05"/>
          <p:cNvPicPr preferRelativeResize="0"/>
          <p:nvPr/>
        </p:nvPicPr>
        <p:blipFill rotWithShape="1">
          <a:blip r:embed="rId2">
            <a:alphaModFix/>
          </a:blip>
          <a:srcRect b="21313" l="0" r="27911" t="21234"/>
          <a:stretch/>
        </p:blipFill>
        <p:spPr>
          <a:xfrm>
            <a:off x="0" y="0"/>
            <a:ext cx="9144003" cy="48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05"/>
          <p:cNvSpPr txBox="1"/>
          <p:nvPr/>
        </p:nvSpPr>
        <p:spPr>
          <a:xfrm>
            <a:off x="4623700" y="4943673"/>
            <a:ext cx="416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522" marR="0" rtl="0" algn="r">
              <a:lnSpc>
                <a:spcPct val="100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Copyright 2024. All rights reserved. TQA Holdco LTD.</a:t>
            </a:r>
            <a:endParaRPr b="0" i="0" sz="1400" u="none" cap="none" strike="noStrik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66" name="Google Shape;566;p105"/>
          <p:cNvSpPr txBox="1"/>
          <p:nvPr>
            <p:ph type="title"/>
          </p:nvPr>
        </p:nvSpPr>
        <p:spPr>
          <a:xfrm>
            <a:off x="566450" y="1950025"/>
            <a:ext cx="53733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567" name="Google Shape;567;p105"/>
          <p:cNvSpPr txBox="1"/>
          <p:nvPr>
            <p:ph idx="2" type="title"/>
          </p:nvPr>
        </p:nvSpPr>
        <p:spPr>
          <a:xfrm>
            <a:off x="566450" y="3292375"/>
            <a:ext cx="4258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descr="Logo&#10;&#10;Description automatically generated" id="568" name="Google Shape;56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579" y="292038"/>
            <a:ext cx="1512767" cy="32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569" name="Google Shape;56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72" y="201134"/>
            <a:ext cx="1562752" cy="32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75" y="878175"/>
            <a:ext cx="915424" cy="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25" y="4447592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60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06"/>
          <p:cNvPicPr preferRelativeResize="0"/>
          <p:nvPr/>
        </p:nvPicPr>
        <p:blipFill rotWithShape="1">
          <a:blip r:embed="rId2">
            <a:alphaModFix/>
          </a:blip>
          <a:srcRect b="21313" l="0" r="27911" t="21234"/>
          <a:stretch/>
        </p:blipFill>
        <p:spPr>
          <a:xfrm>
            <a:off x="0" y="0"/>
            <a:ext cx="9144003" cy="48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06"/>
          <p:cNvSpPr txBox="1"/>
          <p:nvPr/>
        </p:nvSpPr>
        <p:spPr>
          <a:xfrm>
            <a:off x="4623700" y="4943673"/>
            <a:ext cx="416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522" marR="0" rtl="0" algn="r">
              <a:lnSpc>
                <a:spcPct val="100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Copyright 2024. All rights reserved. TQA Holdco LTD.</a:t>
            </a:r>
            <a:endParaRPr b="0" i="0" sz="1400" u="none" cap="none" strike="noStrik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575" name="Google Shape;575;p106"/>
          <p:cNvSpPr txBox="1"/>
          <p:nvPr>
            <p:ph type="title"/>
          </p:nvPr>
        </p:nvSpPr>
        <p:spPr>
          <a:xfrm>
            <a:off x="566450" y="1950025"/>
            <a:ext cx="53733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b="0"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576" name="Google Shape;576;p106"/>
          <p:cNvSpPr txBox="1"/>
          <p:nvPr>
            <p:ph idx="2" type="title"/>
          </p:nvPr>
        </p:nvSpPr>
        <p:spPr>
          <a:xfrm>
            <a:off x="566450" y="3292375"/>
            <a:ext cx="4258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b="0" i="0" sz="15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grpSp>
        <p:nvGrpSpPr>
          <p:cNvPr id="577" name="Google Shape;577;p106"/>
          <p:cNvGrpSpPr/>
          <p:nvPr/>
        </p:nvGrpSpPr>
        <p:grpSpPr>
          <a:xfrm>
            <a:off x="566468" y="316755"/>
            <a:ext cx="2219837" cy="225371"/>
            <a:chOff x="568072" y="245166"/>
            <a:chExt cx="3247274" cy="329682"/>
          </a:xfrm>
        </p:grpSpPr>
        <p:pic>
          <p:nvPicPr>
            <p:cNvPr descr="Logo&#10;&#10;Description automatically generated" id="578" name="Google Shape;578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02579" y="246585"/>
              <a:ext cx="1512767" cy="326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 with low confidence" id="579" name="Google Shape;579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8072" y="245166"/>
              <a:ext cx="1562752" cy="3296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0" name="Google Shape;580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75" y="968433"/>
            <a:ext cx="915424" cy="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25" y="4368269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6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1">
  <p:cSld name="SECTION_HEADER_4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10"/>
          <p:cNvPicPr preferRelativeResize="0"/>
          <p:nvPr/>
        </p:nvPicPr>
        <p:blipFill rotWithShape="1">
          <a:blip r:embed="rId2">
            <a:alphaModFix/>
          </a:blip>
          <a:srcRect b="9819" l="0" r="0" t="0"/>
          <a:stretch/>
        </p:blipFill>
        <p:spPr>
          <a:xfrm>
            <a:off x="0" y="1600301"/>
            <a:ext cx="9144003" cy="35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10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0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44" name="Google Shape;4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(empty)">
  <p:cSld name="TITLE_AND_BODY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9"/>
          <p:cNvSpPr txBox="1"/>
          <p:nvPr/>
        </p:nvSpPr>
        <p:spPr>
          <a:xfrm>
            <a:off x="7791445" y="4754364"/>
            <a:ext cx="10014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175" lIns="31175" spcFirstLastPara="1" rIns="31175" wrap="square" tIns="311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700"/>
              <a:buFont typeface="Public Sans Light"/>
              <a:buNone/>
            </a:pP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00;p83" id="588" name="Google Shape;5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0669" y="4746214"/>
            <a:ext cx="206019" cy="1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9"/>
          <p:cNvSpPr txBox="1"/>
          <p:nvPr>
            <p:ph idx="12" type="sldNum"/>
          </p:nvPr>
        </p:nvSpPr>
        <p:spPr>
          <a:xfrm>
            <a:off x="8743151" y="4212858"/>
            <a:ext cx="152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rgbClr val="757575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1 2 2">
  <p:cSld name="SECTION_HEADER_3_2_2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0"/>
          <p:cNvPicPr preferRelativeResize="0"/>
          <p:nvPr/>
        </p:nvPicPr>
        <p:blipFill rotWithShape="1">
          <a:blip r:embed="rId2">
            <a:alphaModFix/>
          </a:blip>
          <a:srcRect b="0" l="38561" r="38557" t="0"/>
          <a:stretch/>
        </p:blipFill>
        <p:spPr>
          <a:xfrm flipH="1">
            <a:off x="6399946" y="0"/>
            <a:ext cx="2744049" cy="515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0"/>
          <p:cNvSpPr txBox="1"/>
          <p:nvPr>
            <p:ph type="title"/>
          </p:nvPr>
        </p:nvSpPr>
        <p:spPr>
          <a:xfrm>
            <a:off x="570925" y="571500"/>
            <a:ext cx="4694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594" name="Google Shape;594;p20"/>
          <p:cNvCxnSpPr/>
          <p:nvPr/>
        </p:nvCxnSpPr>
        <p:spPr>
          <a:xfrm>
            <a:off x="573735" y="1511210"/>
            <a:ext cx="49164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5" name="Google Shape;595;p20"/>
          <p:cNvSpPr txBox="1"/>
          <p:nvPr>
            <p:ph idx="1" type="body"/>
          </p:nvPr>
        </p:nvSpPr>
        <p:spPr>
          <a:xfrm>
            <a:off x="573725" y="1769750"/>
            <a:ext cx="49164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96" name="Google Shape;596;p20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0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1 2">
  <p:cSld name="SECTION_HEADER_3_2_2_3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1"/>
          <p:cNvPicPr preferRelativeResize="0"/>
          <p:nvPr/>
        </p:nvPicPr>
        <p:blipFill rotWithShape="1">
          <a:blip r:embed="rId2">
            <a:alphaModFix/>
          </a:blip>
          <a:srcRect b="0" l="38561" r="38557" t="0"/>
          <a:stretch/>
        </p:blipFill>
        <p:spPr>
          <a:xfrm flipH="1">
            <a:off x="6399946" y="0"/>
            <a:ext cx="2744049" cy="515369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1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1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602" name="Google Shape;6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1"/>
          <p:cNvSpPr txBox="1"/>
          <p:nvPr>
            <p:ph type="title"/>
          </p:nvPr>
        </p:nvSpPr>
        <p:spPr>
          <a:xfrm>
            <a:off x="570925" y="571500"/>
            <a:ext cx="4694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604" name="Google Shape;604;p21"/>
          <p:cNvCxnSpPr/>
          <p:nvPr/>
        </p:nvCxnSpPr>
        <p:spPr>
          <a:xfrm>
            <a:off x="573735" y="1511210"/>
            <a:ext cx="49164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5" name="Google Shape;605;p21"/>
          <p:cNvSpPr txBox="1"/>
          <p:nvPr>
            <p:ph idx="1" type="body"/>
          </p:nvPr>
        </p:nvSpPr>
        <p:spPr>
          <a:xfrm>
            <a:off x="573725" y="1769750"/>
            <a:ext cx="49164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1 2 1">
  <p:cSld name="SECTION_HEADER_3_2_2_1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2"/>
          <p:cNvPicPr preferRelativeResize="0"/>
          <p:nvPr/>
        </p:nvPicPr>
        <p:blipFill rotWithShape="1">
          <a:blip r:embed="rId2">
            <a:alphaModFix/>
          </a:blip>
          <a:srcRect b="0" l="38561" r="38557" t="0"/>
          <a:stretch/>
        </p:blipFill>
        <p:spPr>
          <a:xfrm flipH="1">
            <a:off x="6399946" y="0"/>
            <a:ext cx="2744049" cy="515369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2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2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610" name="Google Shape;6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2"/>
          <p:cNvSpPr txBox="1"/>
          <p:nvPr>
            <p:ph type="title"/>
          </p:nvPr>
        </p:nvSpPr>
        <p:spPr>
          <a:xfrm>
            <a:off x="570925" y="571500"/>
            <a:ext cx="4694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612" name="Google Shape;612;p22"/>
          <p:cNvCxnSpPr/>
          <p:nvPr/>
        </p:nvCxnSpPr>
        <p:spPr>
          <a:xfrm>
            <a:off x="573735" y="1511210"/>
            <a:ext cx="49164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3" name="Google Shape;613;p22"/>
          <p:cNvSpPr txBox="1"/>
          <p:nvPr>
            <p:ph idx="1" type="body"/>
          </p:nvPr>
        </p:nvSpPr>
        <p:spPr>
          <a:xfrm>
            <a:off x="573725" y="1769750"/>
            <a:ext cx="49164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3_1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26"/>
          <p:cNvPicPr preferRelativeResize="0"/>
          <p:nvPr/>
        </p:nvPicPr>
        <p:blipFill rotWithShape="1">
          <a:blip r:embed="rId2">
            <a:alphaModFix/>
          </a:blip>
          <a:srcRect b="0" l="22977" r="634" t="0"/>
          <a:stretch/>
        </p:blipFill>
        <p:spPr>
          <a:xfrm>
            <a:off x="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6"/>
          <p:cNvSpPr txBox="1"/>
          <p:nvPr>
            <p:ph type="title"/>
          </p:nvPr>
        </p:nvSpPr>
        <p:spPr>
          <a:xfrm>
            <a:off x="602450" y="1866899"/>
            <a:ext cx="3969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17" name="Google Shape;617;p26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6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619" name="Google Shape;6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75" y="573375"/>
            <a:ext cx="915424" cy="5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3_1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27"/>
          <p:cNvPicPr preferRelativeResize="0"/>
          <p:nvPr/>
        </p:nvPicPr>
        <p:blipFill rotWithShape="1">
          <a:blip r:embed="rId2">
            <a:alphaModFix/>
          </a:blip>
          <a:srcRect b="0" l="23024" r="632" t="0"/>
          <a:stretch/>
        </p:blipFill>
        <p:spPr>
          <a:xfrm>
            <a:off x="-1" y="0"/>
            <a:ext cx="9144003" cy="51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27"/>
          <p:cNvSpPr txBox="1"/>
          <p:nvPr>
            <p:ph type="title"/>
          </p:nvPr>
        </p:nvSpPr>
        <p:spPr>
          <a:xfrm>
            <a:off x="602450" y="1866899"/>
            <a:ext cx="3969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ublic Sans Light"/>
              <a:buNone/>
              <a:defRPr i="0" sz="3600" u="none" cap="none" strike="noStrike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623" name="Google Shape;6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75" y="573375"/>
            <a:ext cx="915424" cy="5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7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7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Split (image right)">
  <p:cSld name="2/3 Split (image right)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48;p111" id="627" name="Google Shape;627;p28"/>
          <p:cNvPicPr preferRelativeResize="0"/>
          <p:nvPr/>
        </p:nvPicPr>
        <p:blipFill rotWithShape="1">
          <a:blip r:embed="rId2">
            <a:alphaModFix/>
          </a:blip>
          <a:srcRect b="26573" l="51295" r="28050" t="0"/>
          <a:stretch/>
        </p:blipFill>
        <p:spPr>
          <a:xfrm>
            <a:off x="6164645" y="4350"/>
            <a:ext cx="2976072" cy="51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28"/>
          <p:cNvSpPr txBox="1"/>
          <p:nvPr/>
        </p:nvSpPr>
        <p:spPr>
          <a:xfrm>
            <a:off x="7955513" y="4757723"/>
            <a:ext cx="9948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175" lIns="31175" spcFirstLastPara="1" rIns="31175" wrap="square" tIns="311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700"/>
              <a:buFont typeface="Public Sans Light"/>
              <a:buNone/>
            </a:pPr>
            <a:r>
              <a:rPr b="0" i="0" lang="en-GB" sz="7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551;p111" id="629" name="Google Shape;6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62" y="4749572"/>
            <a:ext cx="206019" cy="1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8"/>
          <p:cNvSpPr txBox="1"/>
          <p:nvPr>
            <p:ph idx="1" type="body"/>
          </p:nvPr>
        </p:nvSpPr>
        <p:spPr>
          <a:xfrm>
            <a:off x="573725" y="2576008"/>
            <a:ext cx="36810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Helvetica Neue"/>
              <a:buChar char="●"/>
              <a:defRPr sz="1500">
                <a:solidFill>
                  <a:srgbClr val="595959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Helvetica Neue"/>
              <a:buChar char="○"/>
              <a:defRPr sz="1500">
                <a:solidFill>
                  <a:srgbClr val="595959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Helvetica Neue"/>
              <a:buChar char="■"/>
              <a:defRPr sz="1500">
                <a:solidFill>
                  <a:srgbClr val="595959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Helvetica Neue"/>
              <a:buChar char="●"/>
              <a:defRPr sz="1500">
                <a:solidFill>
                  <a:srgbClr val="595959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Helvetica Neue"/>
              <a:buChar char="○"/>
              <a:defRPr sz="1500">
                <a:solidFill>
                  <a:srgbClr val="595959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8735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500"/>
              <a:buChar char="•"/>
              <a:defRPr/>
            </a:lvl9pPr>
          </a:lstStyle>
          <a:p/>
        </p:txBody>
      </p:sp>
      <p:sp>
        <p:nvSpPr>
          <p:cNvPr id="631" name="Google Shape;631;p28"/>
          <p:cNvSpPr txBox="1"/>
          <p:nvPr>
            <p:ph type="title"/>
          </p:nvPr>
        </p:nvSpPr>
        <p:spPr>
          <a:xfrm>
            <a:off x="466242" y="514202"/>
            <a:ext cx="3681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Public Sans"/>
              <a:buNone/>
              <a:defRPr sz="3100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9pPr>
          </a:lstStyle>
          <a:p/>
        </p:txBody>
      </p:sp>
      <p:cxnSp>
        <p:nvCxnSpPr>
          <p:cNvPr id="632" name="Google Shape;632;p28"/>
          <p:cNvCxnSpPr/>
          <p:nvPr/>
        </p:nvCxnSpPr>
        <p:spPr>
          <a:xfrm>
            <a:off x="562099" y="1154764"/>
            <a:ext cx="3489300" cy="0"/>
          </a:xfrm>
          <a:prstGeom prst="straightConnector1">
            <a:avLst/>
          </a:prstGeom>
          <a:noFill/>
          <a:ln cap="flat" cmpd="sng" w="12700">
            <a:solidFill>
              <a:srgbClr val="93939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3" name="Google Shape;633;p28"/>
          <p:cNvSpPr txBox="1"/>
          <p:nvPr>
            <p:ph idx="12" type="sldNum"/>
          </p:nvPr>
        </p:nvSpPr>
        <p:spPr>
          <a:xfrm>
            <a:off x="8743151" y="4212858"/>
            <a:ext cx="152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rgbClr val="757575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6" name="Google Shape;636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7" name="Google Shape;6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0" name="Google Shape;6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3" name="Google Shape;64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4" name="Google Shape;6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 2 1">
  <p:cSld name="SECTION_HEADER_3_3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1"/>
          <p:cNvSpPr/>
          <p:nvPr/>
        </p:nvSpPr>
        <p:spPr>
          <a:xfrm>
            <a:off x="0" y="0"/>
            <a:ext cx="4574100" cy="515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7" name="Google Shape;47;p111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1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9" name="Google Shape;49;p111"/>
          <p:cNvSpPr txBox="1"/>
          <p:nvPr>
            <p:ph type="title"/>
          </p:nvPr>
        </p:nvSpPr>
        <p:spPr>
          <a:xfrm>
            <a:off x="570925" y="571500"/>
            <a:ext cx="39003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50" name="Google Shape;50;p111"/>
          <p:cNvSpPr txBox="1"/>
          <p:nvPr>
            <p:ph idx="2" type="title"/>
          </p:nvPr>
        </p:nvSpPr>
        <p:spPr>
          <a:xfrm>
            <a:off x="570925" y="1704950"/>
            <a:ext cx="390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51" name="Google Shape;51;p111"/>
          <p:cNvSpPr txBox="1"/>
          <p:nvPr>
            <p:ph idx="1" type="body"/>
          </p:nvPr>
        </p:nvSpPr>
        <p:spPr>
          <a:xfrm>
            <a:off x="5036100" y="810650"/>
            <a:ext cx="36810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○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■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●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○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■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●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○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■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2" name="Google Shape;52;p111"/>
          <p:cNvSpPr txBox="1"/>
          <p:nvPr>
            <p:ph idx="3" type="title"/>
          </p:nvPr>
        </p:nvSpPr>
        <p:spPr>
          <a:xfrm>
            <a:off x="570925" y="2232100"/>
            <a:ext cx="36342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53" name="Google Shape;53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7" name="Google Shape;647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8" name="Google Shape;648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9" name="Google Shape;6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5" name="Google Shape;655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6" name="Google Shape;6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9" name="Google Shape;65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3" name="Google Shape;663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4" name="Google Shape;664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68" name="Google Shape;66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1" name="Google Shape;671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2" name="Google Shape;6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3_1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25"/>
          <p:cNvPicPr preferRelativeResize="0"/>
          <p:nvPr/>
        </p:nvPicPr>
        <p:blipFill rotWithShape="1">
          <a:blip r:embed="rId2">
            <a:alphaModFix/>
          </a:blip>
          <a:srcRect b="0" l="23030" r="633" t="0"/>
          <a:stretch/>
        </p:blipFill>
        <p:spPr>
          <a:xfrm>
            <a:off x="-1" y="0"/>
            <a:ext cx="9144003" cy="51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25"/>
          <p:cNvSpPr txBox="1"/>
          <p:nvPr>
            <p:ph type="title"/>
          </p:nvPr>
        </p:nvSpPr>
        <p:spPr>
          <a:xfrm>
            <a:off x="602450" y="1866899"/>
            <a:ext cx="3969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2" name="Google Shape;682;p25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5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684" name="Google Shape;6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75" y="573375"/>
            <a:ext cx="915424" cy="5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41"/>
          <p:cNvPicPr preferRelativeResize="0"/>
          <p:nvPr/>
        </p:nvPicPr>
        <p:blipFill rotWithShape="1">
          <a:blip r:embed="rId2">
            <a:alphaModFix/>
          </a:blip>
          <a:srcRect b="21313" l="0" r="27911" t="21234"/>
          <a:stretch/>
        </p:blipFill>
        <p:spPr>
          <a:xfrm>
            <a:off x="0" y="0"/>
            <a:ext cx="9144003" cy="48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1"/>
          <p:cNvSpPr txBox="1"/>
          <p:nvPr/>
        </p:nvSpPr>
        <p:spPr>
          <a:xfrm>
            <a:off x="4623700" y="4943673"/>
            <a:ext cx="416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522" marR="0" rtl="0" algn="r">
              <a:lnSpc>
                <a:spcPct val="100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Copyright 2024. All rights reserved. TQA Holdco LTD.</a:t>
            </a:r>
            <a:endParaRPr b="0" i="0" sz="1400" u="none" cap="none" strike="noStrik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566450" y="1950025"/>
            <a:ext cx="53733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689" name="Google Shape;689;p41"/>
          <p:cNvSpPr txBox="1"/>
          <p:nvPr>
            <p:ph idx="2" type="title"/>
          </p:nvPr>
        </p:nvSpPr>
        <p:spPr>
          <a:xfrm>
            <a:off x="566450" y="3292375"/>
            <a:ext cx="4258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descr="Logo&#10;&#10;Description automatically generated" id="690" name="Google Shape;6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579" y="292038"/>
            <a:ext cx="1512767" cy="32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691" name="Google Shape;69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72" y="201134"/>
            <a:ext cx="1562752" cy="32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75" y="878175"/>
            <a:ext cx="915424" cy="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25" y="4447592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6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Experience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476" y="2508833"/>
            <a:ext cx="51494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2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2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58" name="Google Shape;5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3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42"/>
          <p:cNvPicPr preferRelativeResize="0"/>
          <p:nvPr/>
        </p:nvPicPr>
        <p:blipFill rotWithShape="1">
          <a:blip r:embed="rId2">
            <a:alphaModFix/>
          </a:blip>
          <a:srcRect b="0" l="22977" r="634" t="0"/>
          <a:stretch/>
        </p:blipFill>
        <p:spPr>
          <a:xfrm>
            <a:off x="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2"/>
          <p:cNvSpPr txBox="1"/>
          <p:nvPr>
            <p:ph type="title"/>
          </p:nvPr>
        </p:nvSpPr>
        <p:spPr>
          <a:xfrm>
            <a:off x="602450" y="1866899"/>
            <a:ext cx="3969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97" name="Google Shape;697;p42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2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699" name="Google Shape;6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75" y="573375"/>
            <a:ext cx="915424" cy="5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1 2">
  <p:cSld name="SECTION_HEADER_3_2_2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43"/>
          <p:cNvPicPr preferRelativeResize="0"/>
          <p:nvPr/>
        </p:nvPicPr>
        <p:blipFill rotWithShape="1">
          <a:blip r:embed="rId2">
            <a:alphaModFix/>
          </a:blip>
          <a:srcRect b="0" l="38561" r="38557" t="0"/>
          <a:stretch/>
        </p:blipFill>
        <p:spPr>
          <a:xfrm flipH="1">
            <a:off x="6399946" y="0"/>
            <a:ext cx="2744049" cy="515369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3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3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04" name="Google Shape;70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3"/>
          <p:cNvSpPr txBox="1"/>
          <p:nvPr>
            <p:ph type="title"/>
          </p:nvPr>
        </p:nvSpPr>
        <p:spPr>
          <a:xfrm>
            <a:off x="570925" y="571500"/>
            <a:ext cx="4694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706" name="Google Shape;706;p43"/>
          <p:cNvCxnSpPr/>
          <p:nvPr/>
        </p:nvCxnSpPr>
        <p:spPr>
          <a:xfrm>
            <a:off x="573735" y="1511210"/>
            <a:ext cx="49164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7" name="Google Shape;707;p43"/>
          <p:cNvSpPr txBox="1"/>
          <p:nvPr>
            <p:ph idx="1" type="body"/>
          </p:nvPr>
        </p:nvSpPr>
        <p:spPr>
          <a:xfrm>
            <a:off x="573725" y="1769750"/>
            <a:ext cx="49164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1 2 1">
  <p:cSld name="SECTION_HEADER_3_2_2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44"/>
          <p:cNvPicPr preferRelativeResize="0"/>
          <p:nvPr/>
        </p:nvPicPr>
        <p:blipFill rotWithShape="1">
          <a:blip r:embed="rId2">
            <a:alphaModFix/>
          </a:blip>
          <a:srcRect b="0" l="38561" r="38557" t="0"/>
          <a:stretch/>
        </p:blipFill>
        <p:spPr>
          <a:xfrm flipH="1">
            <a:off x="6399946" y="0"/>
            <a:ext cx="2744049" cy="5153698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4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4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12" name="Google Shape;7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4"/>
          <p:cNvSpPr txBox="1"/>
          <p:nvPr>
            <p:ph type="title"/>
          </p:nvPr>
        </p:nvSpPr>
        <p:spPr>
          <a:xfrm>
            <a:off x="570925" y="571500"/>
            <a:ext cx="4694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714" name="Google Shape;714;p44"/>
          <p:cNvCxnSpPr/>
          <p:nvPr/>
        </p:nvCxnSpPr>
        <p:spPr>
          <a:xfrm>
            <a:off x="573735" y="1511210"/>
            <a:ext cx="49164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44"/>
          <p:cNvSpPr txBox="1"/>
          <p:nvPr>
            <p:ph idx="1" type="body"/>
          </p:nvPr>
        </p:nvSpPr>
        <p:spPr>
          <a:xfrm>
            <a:off x="573725" y="1769750"/>
            <a:ext cx="49164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1 2 2">
  <p:cSld name="SECTION_HEADER_3_2_2_2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45"/>
          <p:cNvPicPr preferRelativeResize="0"/>
          <p:nvPr/>
        </p:nvPicPr>
        <p:blipFill rotWithShape="1">
          <a:blip r:embed="rId2">
            <a:alphaModFix/>
          </a:blip>
          <a:srcRect b="0" l="38561" r="38557" t="0"/>
          <a:stretch/>
        </p:blipFill>
        <p:spPr>
          <a:xfrm flipH="1">
            <a:off x="6399946" y="0"/>
            <a:ext cx="2744049" cy="515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5"/>
          <p:cNvSpPr txBox="1"/>
          <p:nvPr>
            <p:ph type="title"/>
          </p:nvPr>
        </p:nvSpPr>
        <p:spPr>
          <a:xfrm>
            <a:off x="570925" y="571500"/>
            <a:ext cx="4694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720" name="Google Shape;720;p45"/>
          <p:cNvCxnSpPr/>
          <p:nvPr/>
        </p:nvCxnSpPr>
        <p:spPr>
          <a:xfrm>
            <a:off x="573735" y="1511210"/>
            <a:ext cx="49164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1" name="Google Shape;721;p45"/>
          <p:cNvSpPr txBox="1"/>
          <p:nvPr>
            <p:ph idx="1" type="body"/>
          </p:nvPr>
        </p:nvSpPr>
        <p:spPr>
          <a:xfrm>
            <a:off x="573725" y="1769750"/>
            <a:ext cx="49164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22" name="Google Shape;722;p45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5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 2">
  <p:cSld name="SECTION_HEADER_3_3_2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6"/>
          <p:cNvSpPr/>
          <p:nvPr/>
        </p:nvSpPr>
        <p:spPr>
          <a:xfrm>
            <a:off x="4569975" y="0"/>
            <a:ext cx="4574100" cy="515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26" name="Google Shape;726;p46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6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28" name="Google Shape;72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6"/>
          <p:cNvSpPr txBox="1"/>
          <p:nvPr>
            <p:ph type="title"/>
          </p:nvPr>
        </p:nvSpPr>
        <p:spPr>
          <a:xfrm>
            <a:off x="570925" y="571500"/>
            <a:ext cx="3681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30" name="Google Shape;730;p46"/>
          <p:cNvSpPr txBox="1"/>
          <p:nvPr>
            <p:ph idx="1" type="body"/>
          </p:nvPr>
        </p:nvSpPr>
        <p:spPr>
          <a:xfrm>
            <a:off x="573725" y="2282575"/>
            <a:ext cx="3681000" cy="22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31" name="Google Shape;731;p46"/>
          <p:cNvSpPr txBox="1"/>
          <p:nvPr>
            <p:ph idx="2" type="body"/>
          </p:nvPr>
        </p:nvSpPr>
        <p:spPr>
          <a:xfrm>
            <a:off x="5214950" y="571500"/>
            <a:ext cx="33552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●"/>
              <a:defRPr sz="10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32" name="Google Shape;732;p46"/>
          <p:cNvSpPr txBox="1"/>
          <p:nvPr>
            <p:ph idx="3" type="body"/>
          </p:nvPr>
        </p:nvSpPr>
        <p:spPr>
          <a:xfrm>
            <a:off x="5214950" y="3381175"/>
            <a:ext cx="33552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●"/>
              <a:defRPr sz="10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33" name="Google Shape;733;p46"/>
          <p:cNvSpPr txBox="1"/>
          <p:nvPr>
            <p:ph idx="4" type="body"/>
          </p:nvPr>
        </p:nvSpPr>
        <p:spPr>
          <a:xfrm>
            <a:off x="5214950" y="1976338"/>
            <a:ext cx="33552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●"/>
              <a:defRPr sz="10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1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399">
          <p15:clr>
            <a:srgbClr val="E46962"/>
          </p15:clr>
        </p15:guide>
        <p15:guide id="4" orient="horz" pos="2880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2">
  <p:cSld name="SECTION_HEADER_3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47"/>
          <p:cNvPicPr preferRelativeResize="0"/>
          <p:nvPr/>
        </p:nvPicPr>
        <p:blipFill rotWithShape="1">
          <a:blip r:embed="rId2">
            <a:alphaModFix/>
          </a:blip>
          <a:srcRect b="0" l="38564" r="8072" t="0"/>
          <a:stretch/>
        </p:blipFill>
        <p:spPr>
          <a:xfrm>
            <a:off x="-1" y="-5100"/>
            <a:ext cx="6399949" cy="51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7"/>
          <p:cNvSpPr/>
          <p:nvPr/>
        </p:nvSpPr>
        <p:spPr>
          <a:xfrm rot="10800000">
            <a:off x="0" y="0"/>
            <a:ext cx="6399900" cy="5153700"/>
          </a:xfrm>
          <a:prstGeom prst="rect">
            <a:avLst/>
          </a:prstGeom>
          <a:gradFill>
            <a:gsLst>
              <a:gs pos="0">
                <a:srgbClr val="282828">
                  <a:alpha val="49411"/>
                </a:srgbClr>
              </a:gs>
              <a:gs pos="100000">
                <a:srgbClr val="1A1A1A">
                  <a:alpha val="4941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37" name="Google Shape;737;p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38" name="Google Shape;738;p47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7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40" name="Google Shape;7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7"/>
          <p:cNvSpPr txBox="1"/>
          <p:nvPr>
            <p:ph type="title"/>
          </p:nvPr>
        </p:nvSpPr>
        <p:spPr>
          <a:xfrm>
            <a:off x="570925" y="571500"/>
            <a:ext cx="3681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742" name="Google Shape;742;p47"/>
          <p:cNvCxnSpPr/>
          <p:nvPr/>
        </p:nvCxnSpPr>
        <p:spPr>
          <a:xfrm>
            <a:off x="573735" y="1511210"/>
            <a:ext cx="3534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3" name="Google Shape;743;p47"/>
          <p:cNvSpPr txBox="1"/>
          <p:nvPr>
            <p:ph idx="1" type="body"/>
          </p:nvPr>
        </p:nvSpPr>
        <p:spPr>
          <a:xfrm>
            <a:off x="573725" y="1769750"/>
            <a:ext cx="36810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ublic Sans"/>
              <a:buChar char="●"/>
              <a:defRPr sz="12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●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●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 3">
  <p:cSld name="SECTION_HEADER_3_3_3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8"/>
          <p:cNvSpPr txBox="1"/>
          <p:nvPr>
            <p:ph type="title"/>
          </p:nvPr>
        </p:nvSpPr>
        <p:spPr>
          <a:xfrm>
            <a:off x="570925" y="571500"/>
            <a:ext cx="3681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46" name="Google Shape;746;p48"/>
          <p:cNvSpPr/>
          <p:nvPr/>
        </p:nvSpPr>
        <p:spPr>
          <a:xfrm>
            <a:off x="4575350" y="75"/>
            <a:ext cx="45687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47" name="Google Shape;747;p48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8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49" name="Google Shape;74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48"/>
          <p:cNvCxnSpPr/>
          <p:nvPr/>
        </p:nvCxnSpPr>
        <p:spPr>
          <a:xfrm>
            <a:off x="573735" y="1511210"/>
            <a:ext cx="3534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1" name="Google Shape;751;p48"/>
          <p:cNvSpPr txBox="1"/>
          <p:nvPr>
            <p:ph idx="1" type="body"/>
          </p:nvPr>
        </p:nvSpPr>
        <p:spPr>
          <a:xfrm>
            <a:off x="573725" y="1769750"/>
            <a:ext cx="36810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1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399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">
  <p:cSld name="SECTION_HEADER_4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9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9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55" name="Google Shape;75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3">
  <p:cSld name="SECTION_HEADER_4_3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50"/>
          <p:cNvPicPr preferRelativeResize="0"/>
          <p:nvPr/>
        </p:nvPicPr>
        <p:blipFill rotWithShape="1">
          <a:blip r:embed="rId2">
            <a:alphaModFix/>
          </a:blip>
          <a:srcRect b="0" l="0" r="50176" t="0"/>
          <a:stretch/>
        </p:blipFill>
        <p:spPr>
          <a:xfrm>
            <a:off x="6700597" y="99050"/>
            <a:ext cx="2443401" cy="490404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50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0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60" name="Google Shape;76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 2 1 1">
  <p:cSld name="SECTION_HEADER_3_3_2_1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1"/>
          <p:cNvSpPr/>
          <p:nvPr/>
        </p:nvSpPr>
        <p:spPr>
          <a:xfrm>
            <a:off x="0" y="0"/>
            <a:ext cx="6399900" cy="515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63" name="Google Shape;763;p51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1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1"/>
          <p:cNvSpPr txBox="1"/>
          <p:nvPr>
            <p:ph type="title"/>
          </p:nvPr>
        </p:nvSpPr>
        <p:spPr>
          <a:xfrm>
            <a:off x="570925" y="571500"/>
            <a:ext cx="3681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767" name="Google Shape;767;p51"/>
          <p:cNvCxnSpPr/>
          <p:nvPr/>
        </p:nvCxnSpPr>
        <p:spPr>
          <a:xfrm>
            <a:off x="573735" y="1511210"/>
            <a:ext cx="3534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8" name="Google Shape;768;p51"/>
          <p:cNvSpPr txBox="1"/>
          <p:nvPr>
            <p:ph idx="1" type="body"/>
          </p:nvPr>
        </p:nvSpPr>
        <p:spPr>
          <a:xfrm>
            <a:off x="573725" y="2577600"/>
            <a:ext cx="36810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69" name="Google Shape;769;p51"/>
          <p:cNvSpPr txBox="1"/>
          <p:nvPr>
            <p:ph idx="2" type="subTitle"/>
          </p:nvPr>
        </p:nvSpPr>
        <p:spPr>
          <a:xfrm>
            <a:off x="570925" y="1782796"/>
            <a:ext cx="42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"/>
              <a:buNone/>
              <a:defRPr b="1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"/>
              <a:buNone/>
              <a:defRPr b="1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"/>
              <a:buNone/>
              <a:defRPr b="1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"/>
              <a:buNone/>
              <a:defRPr b="1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"/>
              <a:buNone/>
              <a:defRPr b="1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"/>
              <a:buNone/>
              <a:defRPr b="1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"/>
              <a:buNone/>
              <a:defRPr b="1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"/>
              <a:buNone/>
              <a:defRPr b="1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"/>
              <a:buNone/>
              <a:defRPr b="1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1 1">
  <p:cSld name="SECTION_HEADER_4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3"/>
          <p:cNvSpPr/>
          <p:nvPr/>
        </p:nvSpPr>
        <p:spPr>
          <a:xfrm>
            <a:off x="0" y="1600300"/>
            <a:ext cx="9144000" cy="35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1" name="Google Shape;61;p113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3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63" name="Google Shape;63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 2 1 1 1">
  <p:cSld name="SECTION_HEADER_3_3_2_1_1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52"/>
          <p:cNvPicPr preferRelativeResize="0"/>
          <p:nvPr/>
        </p:nvPicPr>
        <p:blipFill rotWithShape="1">
          <a:blip r:embed="rId2">
            <a:alphaModFix/>
          </a:blip>
          <a:srcRect b="26573" l="45889" r="28049" t="0"/>
          <a:stretch/>
        </p:blipFill>
        <p:spPr>
          <a:xfrm>
            <a:off x="6399950" y="0"/>
            <a:ext cx="2744049" cy="515370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2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2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74" name="Google Shape;77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2"/>
          <p:cNvSpPr txBox="1"/>
          <p:nvPr>
            <p:ph type="title"/>
          </p:nvPr>
        </p:nvSpPr>
        <p:spPr>
          <a:xfrm>
            <a:off x="570925" y="571500"/>
            <a:ext cx="4694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76" name="Google Shape;776;p52"/>
          <p:cNvSpPr txBox="1"/>
          <p:nvPr>
            <p:ph idx="1" type="body"/>
          </p:nvPr>
        </p:nvSpPr>
        <p:spPr>
          <a:xfrm>
            <a:off x="573725" y="1769750"/>
            <a:ext cx="49164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777" name="Google Shape;777;p52"/>
          <p:cNvCxnSpPr/>
          <p:nvPr/>
        </p:nvCxnSpPr>
        <p:spPr>
          <a:xfrm>
            <a:off x="573735" y="1511210"/>
            <a:ext cx="49164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_BOXES">
  <p:cSld name="INFO_BOXES">
    <p:bg>
      <p:bgPr>
        <a:solidFill>
          <a:srgbClr val="FFFFFF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53"/>
          <p:cNvPicPr preferRelativeResize="0"/>
          <p:nvPr/>
        </p:nvPicPr>
        <p:blipFill rotWithShape="1">
          <a:blip r:embed="rId2">
            <a:alphaModFix/>
          </a:blip>
          <a:srcRect b="46937" l="28742" r="389" t="21712"/>
          <a:stretch/>
        </p:blipFill>
        <p:spPr>
          <a:xfrm>
            <a:off x="1214850" y="2509700"/>
            <a:ext cx="7938898" cy="263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3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3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3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cxnSp>
        <p:nvCxnSpPr>
          <p:cNvPr id="784" name="Google Shape;784;p53"/>
          <p:cNvCxnSpPr/>
          <p:nvPr/>
        </p:nvCxnSpPr>
        <p:spPr>
          <a:xfrm>
            <a:off x="3794085" y="2943050"/>
            <a:ext cx="0" cy="1665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53"/>
          <p:cNvCxnSpPr/>
          <p:nvPr/>
        </p:nvCxnSpPr>
        <p:spPr>
          <a:xfrm>
            <a:off x="6306560" y="2943050"/>
            <a:ext cx="0" cy="1665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53"/>
          <p:cNvSpPr txBox="1"/>
          <p:nvPr>
            <p:ph type="title"/>
          </p:nvPr>
        </p:nvSpPr>
        <p:spPr>
          <a:xfrm>
            <a:off x="570925" y="560050"/>
            <a:ext cx="5732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87" name="Google Shape;787;p53"/>
          <p:cNvSpPr txBox="1"/>
          <p:nvPr>
            <p:ph idx="1" type="body"/>
          </p:nvPr>
        </p:nvSpPr>
        <p:spPr>
          <a:xfrm>
            <a:off x="573725" y="1565875"/>
            <a:ext cx="57327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88" name="Google Shape;788;p53"/>
          <p:cNvSpPr txBox="1"/>
          <p:nvPr>
            <p:ph idx="2" type="body"/>
          </p:nvPr>
        </p:nvSpPr>
        <p:spPr>
          <a:xfrm>
            <a:off x="1550825" y="2943050"/>
            <a:ext cx="19740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ublic Sans"/>
              <a:buChar char="●"/>
              <a:defRPr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89" name="Google Shape;789;p53"/>
          <p:cNvSpPr txBox="1"/>
          <p:nvPr>
            <p:ph idx="3" type="body"/>
          </p:nvPr>
        </p:nvSpPr>
        <p:spPr>
          <a:xfrm>
            <a:off x="4063313" y="2943050"/>
            <a:ext cx="19740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ublic Sans"/>
              <a:buChar char="●"/>
              <a:defRPr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90" name="Google Shape;790;p53"/>
          <p:cNvSpPr txBox="1"/>
          <p:nvPr>
            <p:ph idx="4" type="body"/>
          </p:nvPr>
        </p:nvSpPr>
        <p:spPr>
          <a:xfrm>
            <a:off x="6575763" y="2943050"/>
            <a:ext cx="19740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ublic Sans"/>
              <a:buChar char="●"/>
              <a:defRPr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54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399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3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4"/>
          <p:cNvSpPr txBox="1"/>
          <p:nvPr>
            <p:ph type="title"/>
          </p:nvPr>
        </p:nvSpPr>
        <p:spPr>
          <a:xfrm>
            <a:off x="602450" y="1866899"/>
            <a:ext cx="3969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94" name="Google Shape;794;p54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4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96" name="Google Shape;7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75" y="573375"/>
            <a:ext cx="915424" cy="5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 1">
  <p:cSld name="CUSTOM_2_1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5"/>
          <p:cNvSpPr txBox="1"/>
          <p:nvPr>
            <p:ph type="title"/>
          </p:nvPr>
        </p:nvSpPr>
        <p:spPr>
          <a:xfrm>
            <a:off x="602450" y="1866899"/>
            <a:ext cx="3969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i="0" sz="36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00" name="Google Shape;800;p55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802" name="Google Shape;8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75" y="573375"/>
            <a:ext cx="915424" cy="5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 3 1">
  <p:cSld name="SECTION_HEADER_3_3_3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56"/>
          <p:cNvPicPr preferRelativeResize="0"/>
          <p:nvPr/>
        </p:nvPicPr>
        <p:blipFill rotWithShape="1">
          <a:blip r:embed="rId2">
            <a:alphaModFix/>
          </a:blip>
          <a:srcRect b="0" l="9427" r="14479" t="0"/>
          <a:stretch/>
        </p:blipFill>
        <p:spPr>
          <a:xfrm>
            <a:off x="0" y="0"/>
            <a:ext cx="9144003" cy="51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6"/>
          <p:cNvSpPr txBox="1"/>
          <p:nvPr>
            <p:ph type="title"/>
          </p:nvPr>
        </p:nvSpPr>
        <p:spPr>
          <a:xfrm>
            <a:off x="570925" y="571500"/>
            <a:ext cx="3681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pic>
        <p:nvPicPr>
          <p:cNvPr id="806" name="Google Shape;80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7" name="Google Shape;807;p56"/>
          <p:cNvCxnSpPr/>
          <p:nvPr/>
        </p:nvCxnSpPr>
        <p:spPr>
          <a:xfrm>
            <a:off x="573735" y="1511210"/>
            <a:ext cx="3534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8" name="Google Shape;808;p56"/>
          <p:cNvSpPr txBox="1"/>
          <p:nvPr>
            <p:ph idx="1" type="body"/>
          </p:nvPr>
        </p:nvSpPr>
        <p:spPr>
          <a:xfrm>
            <a:off x="573725" y="1769750"/>
            <a:ext cx="36810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ublic Sans"/>
              <a:buChar char="●"/>
              <a:defRPr sz="12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●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●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809" name="Google Shape;809;p56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6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1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399">
          <p15:clr>
            <a:srgbClr val="E46962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 3 1 1">
  <p:cSld name="SECTION_HEADER_3_3_3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57"/>
          <p:cNvPicPr preferRelativeResize="0"/>
          <p:nvPr/>
        </p:nvPicPr>
        <p:blipFill rotWithShape="1">
          <a:blip r:embed="rId2">
            <a:alphaModFix/>
          </a:blip>
          <a:srcRect b="0" l="9427" r="14479" t="0"/>
          <a:stretch/>
        </p:blipFill>
        <p:spPr>
          <a:xfrm>
            <a:off x="0" y="0"/>
            <a:ext cx="9144003" cy="51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7"/>
          <p:cNvSpPr txBox="1"/>
          <p:nvPr>
            <p:ph type="title"/>
          </p:nvPr>
        </p:nvSpPr>
        <p:spPr>
          <a:xfrm>
            <a:off x="570925" y="571500"/>
            <a:ext cx="3681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pic>
        <p:nvPicPr>
          <p:cNvPr id="814" name="Google Shape;8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Google Shape;815;p57"/>
          <p:cNvCxnSpPr/>
          <p:nvPr/>
        </p:nvCxnSpPr>
        <p:spPr>
          <a:xfrm>
            <a:off x="573735" y="1511210"/>
            <a:ext cx="3534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57"/>
          <p:cNvSpPr txBox="1"/>
          <p:nvPr>
            <p:ph idx="1" type="body"/>
          </p:nvPr>
        </p:nvSpPr>
        <p:spPr>
          <a:xfrm>
            <a:off x="573725" y="1769750"/>
            <a:ext cx="36810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ublic Sans"/>
              <a:buChar char="●"/>
              <a:defRPr sz="12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●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●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ublic Sans"/>
              <a:buChar char="○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900"/>
              <a:buFont typeface="Public Sans"/>
              <a:buChar char="■"/>
              <a:defRPr sz="900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817" name="Google Shape;817;p57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7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1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399">
          <p15:clr>
            <a:srgbClr val="E46962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3_1_1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58"/>
          <p:cNvPicPr preferRelativeResize="0"/>
          <p:nvPr/>
        </p:nvPicPr>
        <p:blipFill rotWithShape="1">
          <a:blip r:embed="rId2">
            <a:alphaModFix/>
          </a:blip>
          <a:srcRect b="0" l="23024" r="632" t="0"/>
          <a:stretch/>
        </p:blipFill>
        <p:spPr>
          <a:xfrm>
            <a:off x="-1" y="0"/>
            <a:ext cx="9144003" cy="51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8"/>
          <p:cNvSpPr txBox="1"/>
          <p:nvPr>
            <p:ph type="title"/>
          </p:nvPr>
        </p:nvSpPr>
        <p:spPr>
          <a:xfrm>
            <a:off x="602450" y="1866899"/>
            <a:ext cx="3969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ublic Sans Light"/>
              <a:buNone/>
              <a:defRPr i="0" sz="3600" u="none" cap="none" strike="noStrike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822" name="Google Shape;82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75" y="573375"/>
            <a:ext cx="915424" cy="5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8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58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 3 1 1 1">
  <p:cSld name="SECTION_HEADER_3_3_3_1_1_1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59"/>
          <p:cNvPicPr preferRelativeResize="0"/>
          <p:nvPr/>
        </p:nvPicPr>
        <p:blipFill rotWithShape="1">
          <a:blip r:embed="rId2">
            <a:alphaModFix/>
          </a:blip>
          <a:srcRect b="0" l="9427" r="14479" t="0"/>
          <a:stretch/>
        </p:blipFill>
        <p:spPr>
          <a:xfrm>
            <a:off x="0" y="0"/>
            <a:ext cx="9144003" cy="51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9"/>
          <p:cNvSpPr txBox="1"/>
          <p:nvPr>
            <p:ph type="title"/>
          </p:nvPr>
        </p:nvSpPr>
        <p:spPr>
          <a:xfrm>
            <a:off x="570925" y="571500"/>
            <a:ext cx="3681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pic>
        <p:nvPicPr>
          <p:cNvPr id="828" name="Google Shape;82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Google Shape;829;p59"/>
          <p:cNvCxnSpPr/>
          <p:nvPr/>
        </p:nvCxnSpPr>
        <p:spPr>
          <a:xfrm>
            <a:off x="573735" y="1511210"/>
            <a:ext cx="3534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0" name="Google Shape;830;p59"/>
          <p:cNvSpPr txBox="1"/>
          <p:nvPr>
            <p:ph idx="1" type="body"/>
          </p:nvPr>
        </p:nvSpPr>
        <p:spPr>
          <a:xfrm>
            <a:off x="573725" y="1769750"/>
            <a:ext cx="36810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○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■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●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○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■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●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○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900"/>
              <a:buFont typeface="Public Sans"/>
              <a:buChar char="■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831" name="Google Shape;831;p59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9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1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399">
          <p15:clr>
            <a:srgbClr val="E46962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2">
  <p:cSld name="SECTION_HEADER_4_2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0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60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837" name="Google Shape;83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61"/>
          <p:cNvPicPr preferRelativeResize="0"/>
          <p:nvPr/>
        </p:nvPicPr>
        <p:blipFill rotWithShape="1">
          <a:blip r:embed="rId2">
            <a:alphaModFix/>
          </a:blip>
          <a:srcRect b="0" l="5881" r="0" t="0"/>
          <a:stretch/>
        </p:blipFill>
        <p:spPr>
          <a:xfrm>
            <a:off x="0" y="0"/>
            <a:ext cx="9143997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1"/>
          <p:cNvSpPr txBox="1"/>
          <p:nvPr/>
        </p:nvSpPr>
        <p:spPr>
          <a:xfrm>
            <a:off x="4623700" y="4943673"/>
            <a:ext cx="416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522" marR="0" rtl="0" algn="r">
              <a:lnSpc>
                <a:spcPct val="100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Copyright 2024. All rights reserved. TQA Holdco LTD.</a:t>
            </a:r>
            <a:endParaRPr b="0" i="0" sz="1400" u="none" cap="none" strike="noStrik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41" name="Google Shape;841;p61"/>
          <p:cNvSpPr txBox="1"/>
          <p:nvPr>
            <p:ph type="title"/>
          </p:nvPr>
        </p:nvSpPr>
        <p:spPr>
          <a:xfrm>
            <a:off x="566450" y="1950025"/>
            <a:ext cx="53733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42" name="Google Shape;842;p61"/>
          <p:cNvSpPr txBox="1"/>
          <p:nvPr>
            <p:ph idx="2" type="title"/>
          </p:nvPr>
        </p:nvSpPr>
        <p:spPr>
          <a:xfrm>
            <a:off x="566450" y="3292375"/>
            <a:ext cx="4258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descr="Logo&#10;&#10;Description automatically generated" id="843" name="Google Shape;84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579" y="292038"/>
            <a:ext cx="1512767" cy="32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844" name="Google Shape;84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72" y="201134"/>
            <a:ext cx="1562752" cy="32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75" y="878175"/>
            <a:ext cx="915424" cy="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25" y="4447592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6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_BOXES 1">
  <p:cSld name="INFO_BOXES_1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4"/>
          <p:cNvPicPr preferRelativeResize="0"/>
          <p:nvPr/>
        </p:nvPicPr>
        <p:blipFill rotWithShape="1">
          <a:blip r:embed="rId2">
            <a:alphaModFix/>
          </a:blip>
          <a:srcRect b="41053" l="0" r="0" t="24993"/>
          <a:stretch/>
        </p:blipFill>
        <p:spPr>
          <a:xfrm>
            <a:off x="1214850" y="2509700"/>
            <a:ext cx="7938924" cy="26953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4"/>
          <p:cNvSpPr/>
          <p:nvPr/>
        </p:nvSpPr>
        <p:spPr>
          <a:xfrm rot="10800000">
            <a:off x="1214850" y="2509575"/>
            <a:ext cx="7938900" cy="2695500"/>
          </a:xfrm>
          <a:prstGeom prst="rect">
            <a:avLst/>
          </a:prstGeom>
          <a:solidFill>
            <a:srgbClr val="282828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67" name="Google Shape;6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4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4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0" name="Google Shape;70;p114"/>
          <p:cNvSpPr txBox="1"/>
          <p:nvPr>
            <p:ph type="title"/>
          </p:nvPr>
        </p:nvSpPr>
        <p:spPr>
          <a:xfrm>
            <a:off x="570925" y="560050"/>
            <a:ext cx="5732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1" name="Google Shape;71;p114"/>
          <p:cNvSpPr txBox="1"/>
          <p:nvPr>
            <p:ph idx="1" type="body"/>
          </p:nvPr>
        </p:nvSpPr>
        <p:spPr>
          <a:xfrm>
            <a:off x="573725" y="1565875"/>
            <a:ext cx="57327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2" name="Google Shape;72;p114"/>
          <p:cNvSpPr txBox="1"/>
          <p:nvPr>
            <p:ph idx="2" type="body"/>
          </p:nvPr>
        </p:nvSpPr>
        <p:spPr>
          <a:xfrm>
            <a:off x="1550825" y="2943050"/>
            <a:ext cx="19740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ublic Sans"/>
              <a:buChar char="●"/>
              <a:defRPr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3" name="Google Shape;73;p114"/>
          <p:cNvSpPr txBox="1"/>
          <p:nvPr>
            <p:ph idx="3" type="body"/>
          </p:nvPr>
        </p:nvSpPr>
        <p:spPr>
          <a:xfrm>
            <a:off x="4063313" y="2943050"/>
            <a:ext cx="19740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ublic Sans"/>
              <a:buChar char="●"/>
              <a:defRPr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4" name="Google Shape;74;p114"/>
          <p:cNvSpPr txBox="1"/>
          <p:nvPr>
            <p:ph idx="4" type="body"/>
          </p:nvPr>
        </p:nvSpPr>
        <p:spPr>
          <a:xfrm>
            <a:off x="6575763" y="2943050"/>
            <a:ext cx="19740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ublic Sans"/>
              <a:buChar char="●"/>
              <a:defRPr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75" name="Google Shape;75;p114"/>
          <p:cNvCxnSpPr/>
          <p:nvPr/>
        </p:nvCxnSpPr>
        <p:spPr>
          <a:xfrm>
            <a:off x="3794085" y="2943050"/>
            <a:ext cx="0" cy="1665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14"/>
          <p:cNvCxnSpPr/>
          <p:nvPr/>
        </p:nvCxnSpPr>
        <p:spPr>
          <a:xfrm>
            <a:off x="6306560" y="2943050"/>
            <a:ext cx="0" cy="1665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62"/>
          <p:cNvPicPr preferRelativeResize="0"/>
          <p:nvPr/>
        </p:nvPicPr>
        <p:blipFill rotWithShape="1">
          <a:blip r:embed="rId2">
            <a:alphaModFix/>
          </a:blip>
          <a:srcRect b="13020" l="7834" r="10465" t="173"/>
          <a:stretch/>
        </p:blipFill>
        <p:spPr>
          <a:xfrm>
            <a:off x="0" y="0"/>
            <a:ext cx="9144003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62"/>
          <p:cNvSpPr txBox="1"/>
          <p:nvPr/>
        </p:nvSpPr>
        <p:spPr>
          <a:xfrm>
            <a:off x="4623700" y="4943673"/>
            <a:ext cx="4167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522" marR="0" rtl="0" algn="r">
              <a:lnSpc>
                <a:spcPct val="100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Copyright 2024. All rights reserved. TQA Holdco LTD.</a:t>
            </a:r>
            <a:endParaRPr b="0" i="0" sz="1400" u="none" cap="none" strike="noStrike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50" name="Google Shape;850;p62"/>
          <p:cNvSpPr txBox="1"/>
          <p:nvPr>
            <p:ph type="title"/>
          </p:nvPr>
        </p:nvSpPr>
        <p:spPr>
          <a:xfrm>
            <a:off x="566450" y="1950025"/>
            <a:ext cx="53733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ublic Sans Light"/>
              <a:buNone/>
              <a:defRPr sz="3600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51" name="Google Shape;851;p62"/>
          <p:cNvSpPr txBox="1"/>
          <p:nvPr>
            <p:ph idx="2" type="title"/>
          </p:nvPr>
        </p:nvSpPr>
        <p:spPr>
          <a:xfrm>
            <a:off x="566450" y="3292375"/>
            <a:ext cx="4258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Public Sans Light"/>
              <a:buNone/>
              <a:defRPr sz="1500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descr="Logo&#10;&#10;Description automatically generated" id="852" name="Google Shape;85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579" y="292038"/>
            <a:ext cx="1512767" cy="32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853" name="Google Shape;85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72" y="201134"/>
            <a:ext cx="1562752" cy="32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75" y="878175"/>
            <a:ext cx="915424" cy="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925" y="4447592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60">
          <p15:clr>
            <a:srgbClr val="E46962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e Map">
  <p:cSld name="SECTION_HEADER_1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3"/>
          <p:cNvSpPr txBox="1"/>
          <p:nvPr/>
        </p:nvSpPr>
        <p:spPr>
          <a:xfrm>
            <a:off x="3872884" y="2345642"/>
            <a:ext cx="11712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282828"/>
                </a:solidFill>
                <a:latin typeface="Public Sans"/>
                <a:ea typeface="Public Sans"/>
                <a:cs typeface="Public Sans"/>
                <a:sym typeface="Public Sans"/>
              </a:rPr>
              <a:t>Austin, TX </a:t>
            </a:r>
            <a:r>
              <a:rPr b="1" i="0" lang="en-GB" sz="700" u="none" cap="none" strike="noStrike">
                <a:solidFill>
                  <a:srgbClr val="FB4E00"/>
                </a:solidFill>
                <a:latin typeface="Public Sans"/>
                <a:ea typeface="Public Sans"/>
                <a:cs typeface="Public Sans"/>
                <a:sym typeface="Public Sans"/>
              </a:rPr>
              <a:t>|</a:t>
            </a:r>
            <a:r>
              <a:rPr b="1" i="0" lang="en-GB" sz="700" u="none" cap="none" strike="noStrike">
                <a:solidFill>
                  <a:srgbClr val="282828"/>
                </a:solidFill>
                <a:latin typeface="Public Sans"/>
                <a:ea typeface="Public Sans"/>
                <a:cs typeface="Public Sans"/>
                <a:sym typeface="Public Sans"/>
              </a:rPr>
              <a:t> HQ</a:t>
            </a:r>
            <a:endParaRPr b="1" i="0" sz="7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59" name="Google Shape;859;p63"/>
          <p:cNvSpPr txBox="1"/>
          <p:nvPr/>
        </p:nvSpPr>
        <p:spPr>
          <a:xfrm>
            <a:off x="4383522" y="2181818"/>
            <a:ext cx="1650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Birmingham, AL </a:t>
            </a:r>
            <a:r>
              <a:rPr b="0" i="0" lang="en-GB" sz="700" u="none" cap="none" strike="noStrike">
                <a:solidFill>
                  <a:srgbClr val="FB4E0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Delivery Center</a:t>
            </a:r>
            <a:endParaRPr b="0" i="0" sz="11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60" name="Google Shape;860;p63"/>
          <p:cNvSpPr txBox="1"/>
          <p:nvPr/>
        </p:nvSpPr>
        <p:spPr>
          <a:xfrm>
            <a:off x="6138855" y="1686374"/>
            <a:ext cx="147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282828"/>
                </a:solidFill>
                <a:latin typeface="Public Sans"/>
                <a:ea typeface="Public Sans"/>
                <a:cs typeface="Public Sans"/>
                <a:sym typeface="Public Sans"/>
              </a:rPr>
              <a:t>London </a:t>
            </a:r>
            <a:r>
              <a:rPr b="1" i="0" lang="en-GB" sz="700" u="none" cap="none" strike="noStrike">
                <a:solidFill>
                  <a:srgbClr val="FB4E00"/>
                </a:solidFill>
                <a:latin typeface="Public Sans"/>
                <a:ea typeface="Public Sans"/>
                <a:cs typeface="Public Sans"/>
                <a:sym typeface="Public Sans"/>
              </a:rPr>
              <a:t>|</a:t>
            </a:r>
            <a:r>
              <a:rPr b="1" i="0" lang="en-GB" sz="700" u="none" cap="none" strike="noStrike">
                <a:solidFill>
                  <a:srgbClr val="282828"/>
                </a:solidFill>
                <a:latin typeface="Public Sans"/>
                <a:ea typeface="Public Sans"/>
                <a:cs typeface="Public Sans"/>
                <a:sym typeface="Public Sans"/>
              </a:rPr>
              <a:t> European HQ</a:t>
            </a:r>
            <a:endParaRPr b="1" i="0" sz="7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61" name="Google Shape;861;p63"/>
          <p:cNvSpPr txBox="1"/>
          <p:nvPr/>
        </p:nvSpPr>
        <p:spPr>
          <a:xfrm>
            <a:off x="6093291" y="1533248"/>
            <a:ext cx="147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Cardiff </a:t>
            </a:r>
            <a:r>
              <a:rPr b="0" i="0" lang="en-GB" sz="700" u="none" cap="none" strike="noStrike">
                <a:solidFill>
                  <a:srgbClr val="FB4E0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Delivery Center</a:t>
            </a:r>
            <a:endParaRPr b="0" i="0" sz="7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62" name="Google Shape;862;p63"/>
          <p:cNvSpPr txBox="1"/>
          <p:nvPr/>
        </p:nvSpPr>
        <p:spPr>
          <a:xfrm>
            <a:off x="7426462" y="1143641"/>
            <a:ext cx="1650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Amsterdam </a:t>
            </a:r>
            <a:r>
              <a:rPr b="0" i="0" lang="en-GB" sz="700" u="none" cap="none" strike="noStrike">
                <a:solidFill>
                  <a:srgbClr val="FB4E0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Client Services</a:t>
            </a:r>
            <a:endParaRPr b="0" i="0" sz="7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63" name="Google Shape;863;p63"/>
          <p:cNvSpPr txBox="1"/>
          <p:nvPr/>
        </p:nvSpPr>
        <p:spPr>
          <a:xfrm>
            <a:off x="7262608" y="1774832"/>
            <a:ext cx="1650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Bucharest </a:t>
            </a:r>
            <a:r>
              <a:rPr b="0" i="0" lang="en-GB" sz="700" u="none" cap="none" strike="noStrike">
                <a:solidFill>
                  <a:srgbClr val="FB4E0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Global  Delivery Center </a:t>
            </a:r>
            <a:endParaRPr b="0" i="0" sz="7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64" name="Google Shape;864;p63"/>
          <p:cNvSpPr txBox="1"/>
          <p:nvPr/>
        </p:nvSpPr>
        <p:spPr>
          <a:xfrm>
            <a:off x="5242480" y="4439450"/>
            <a:ext cx="147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Buenos Aires </a:t>
            </a:r>
            <a:r>
              <a:rPr b="0" i="0" lang="en-GB" sz="700" u="none" cap="none" strike="noStrike">
                <a:solidFill>
                  <a:srgbClr val="FB4E0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Delivery Center </a:t>
            </a:r>
            <a:endParaRPr b="0" i="0" sz="7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65" name="Google Shape;865;p63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5670" y="1749533"/>
            <a:ext cx="310325" cy="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973" y="1052681"/>
            <a:ext cx="310325" cy="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575" y="1892850"/>
            <a:ext cx="310325" cy="43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6698" y="4007165"/>
            <a:ext cx="310325" cy="4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3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871" name="Google Shape;87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2002" y="1109776"/>
            <a:ext cx="310325" cy="43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6488" y="1365084"/>
            <a:ext cx="310325" cy="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e Map 1">
  <p:cSld name="SECTION_HEADER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4"/>
          <p:cNvSpPr txBox="1"/>
          <p:nvPr/>
        </p:nvSpPr>
        <p:spPr>
          <a:xfrm>
            <a:off x="3872884" y="2345642"/>
            <a:ext cx="11712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Austin, TX </a:t>
            </a:r>
            <a:r>
              <a:rPr b="1" i="0" lang="en-GB" sz="7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|</a:t>
            </a:r>
            <a:r>
              <a:rPr b="1" i="0" lang="en-GB" sz="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HQ</a:t>
            </a:r>
            <a:endParaRPr b="1" i="0" sz="7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77" name="Google Shape;877;p64"/>
          <p:cNvSpPr txBox="1"/>
          <p:nvPr/>
        </p:nvSpPr>
        <p:spPr>
          <a:xfrm>
            <a:off x="4437775" y="2168650"/>
            <a:ext cx="1650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Birmingham, AL </a:t>
            </a:r>
            <a:r>
              <a:rPr b="0" i="0" lang="en-GB" sz="700" u="none" cap="none" strike="noStrike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Delivery Center</a:t>
            </a:r>
            <a:endParaRPr b="0" i="0" sz="1100" u="none" cap="none" strike="noStrike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78" name="Google Shape;878;p64"/>
          <p:cNvSpPr txBox="1"/>
          <p:nvPr/>
        </p:nvSpPr>
        <p:spPr>
          <a:xfrm>
            <a:off x="6094961" y="1551531"/>
            <a:ext cx="147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London </a:t>
            </a:r>
            <a:r>
              <a:rPr b="1" i="0" lang="en-GB" sz="7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|</a:t>
            </a:r>
            <a:r>
              <a:rPr b="1" i="0" lang="en-GB" sz="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European HQ</a:t>
            </a:r>
            <a:endParaRPr b="1" i="0" sz="7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79" name="Google Shape;879;p64"/>
          <p:cNvSpPr txBox="1"/>
          <p:nvPr/>
        </p:nvSpPr>
        <p:spPr>
          <a:xfrm>
            <a:off x="6049397" y="1398405"/>
            <a:ext cx="147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Cardiff </a:t>
            </a:r>
            <a:r>
              <a:rPr b="0" i="0" lang="en-GB" sz="700" u="none" cap="none" strike="noStrike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Delivery Center</a:t>
            </a:r>
            <a:endParaRPr b="0" i="0" sz="700" u="none" cap="none" strike="noStrike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80" name="Google Shape;880;p64"/>
          <p:cNvSpPr txBox="1"/>
          <p:nvPr/>
        </p:nvSpPr>
        <p:spPr>
          <a:xfrm>
            <a:off x="7435801" y="1036925"/>
            <a:ext cx="1650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Amsterdam </a:t>
            </a:r>
            <a:r>
              <a:rPr b="0" i="0" lang="en-GB" sz="700" u="none" cap="none" strike="noStrike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Client Services</a:t>
            </a:r>
            <a:endParaRPr b="0" i="0" sz="700" u="none" cap="none" strike="noStrike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81" name="Google Shape;881;p64"/>
          <p:cNvSpPr txBox="1"/>
          <p:nvPr/>
        </p:nvSpPr>
        <p:spPr>
          <a:xfrm>
            <a:off x="7200001" y="1680500"/>
            <a:ext cx="1650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Bucharest </a:t>
            </a:r>
            <a:r>
              <a:rPr b="0" i="0" lang="en-GB" sz="700" u="none" cap="none" strike="noStrike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Global  Delivery Center </a:t>
            </a:r>
            <a:endParaRPr b="0" i="0" sz="700" u="none" cap="none" strike="noStrike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82" name="Google Shape;882;p64"/>
          <p:cNvSpPr txBox="1"/>
          <p:nvPr/>
        </p:nvSpPr>
        <p:spPr>
          <a:xfrm>
            <a:off x="5242480" y="4439450"/>
            <a:ext cx="147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Buenos Aires </a:t>
            </a:r>
            <a:r>
              <a:rPr b="0" i="0" lang="en-GB" sz="700" u="none" cap="none" strike="noStrike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|</a:t>
            </a:r>
            <a:r>
              <a:rPr b="0" i="0" lang="en-GB" sz="700" u="none" cap="none" strike="noStrike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Delivery Center </a:t>
            </a:r>
            <a:endParaRPr b="0" i="0" sz="700" u="none" cap="none" strike="noStrike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883" name="Google Shape;88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9923" y="1736365"/>
            <a:ext cx="310325" cy="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8312" y="945966"/>
            <a:ext cx="310325" cy="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575" y="1816650"/>
            <a:ext cx="310325" cy="43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6698" y="4007165"/>
            <a:ext cx="310325" cy="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35" y="970545"/>
            <a:ext cx="310325" cy="43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3881" y="1270752"/>
            <a:ext cx="310325" cy="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4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4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Experience" type="secHead">
  <p:cSld name="SECTION_HEADER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476" y="2508833"/>
            <a:ext cx="51494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5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5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896" name="Google Shape;89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1">
  <p:cSld name="SECTION_HEADER_4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66"/>
          <p:cNvPicPr preferRelativeResize="0"/>
          <p:nvPr/>
        </p:nvPicPr>
        <p:blipFill rotWithShape="1">
          <a:blip r:embed="rId2">
            <a:alphaModFix/>
          </a:blip>
          <a:srcRect b="9819" l="0" r="0" t="0"/>
          <a:stretch/>
        </p:blipFill>
        <p:spPr>
          <a:xfrm>
            <a:off x="0" y="1600301"/>
            <a:ext cx="9144003" cy="35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6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66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901" name="Google Shape;90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1 1">
  <p:cSld name="SECTION_HEADER_4_1_1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7"/>
          <p:cNvSpPr/>
          <p:nvPr/>
        </p:nvSpPr>
        <p:spPr>
          <a:xfrm>
            <a:off x="0" y="1600300"/>
            <a:ext cx="9144000" cy="35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04" name="Google Shape;904;p67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9393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7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282828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282828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906" name="Google Shape;90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 2 1">
  <p:cSld name="SECTION_HEADER_3_3_2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8"/>
          <p:cNvSpPr/>
          <p:nvPr/>
        </p:nvSpPr>
        <p:spPr>
          <a:xfrm>
            <a:off x="0" y="0"/>
            <a:ext cx="4574100" cy="515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09" name="Google Shape;909;p68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3D3D3D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3D3D3D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11" name="Google Shape;911;p68"/>
          <p:cNvSpPr txBox="1"/>
          <p:nvPr>
            <p:ph type="title"/>
          </p:nvPr>
        </p:nvSpPr>
        <p:spPr>
          <a:xfrm>
            <a:off x="570925" y="571500"/>
            <a:ext cx="39003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 Light"/>
              <a:buNone/>
              <a:defRPr sz="26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912" name="Google Shape;912;p68"/>
          <p:cNvSpPr txBox="1"/>
          <p:nvPr>
            <p:ph idx="2" type="title"/>
          </p:nvPr>
        </p:nvSpPr>
        <p:spPr>
          <a:xfrm>
            <a:off x="570925" y="1704950"/>
            <a:ext cx="390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0"/>
              </a:buClr>
              <a:buSzPts val="1200"/>
              <a:buFont typeface="Public Sans ExtraLight"/>
              <a:buNone/>
              <a:defRPr sz="1200">
                <a:solidFill>
                  <a:srgbClr val="FB4D00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913" name="Google Shape;913;p68"/>
          <p:cNvSpPr txBox="1"/>
          <p:nvPr>
            <p:ph idx="1" type="body"/>
          </p:nvPr>
        </p:nvSpPr>
        <p:spPr>
          <a:xfrm>
            <a:off x="5036100" y="810650"/>
            <a:ext cx="36810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○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■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●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○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■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●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○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ublic Sans"/>
              <a:buChar char="■"/>
              <a:defRPr sz="9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914" name="Google Shape;914;p68"/>
          <p:cNvSpPr txBox="1"/>
          <p:nvPr>
            <p:ph idx="3" type="title"/>
          </p:nvPr>
        </p:nvSpPr>
        <p:spPr>
          <a:xfrm>
            <a:off x="570925" y="2232100"/>
            <a:ext cx="36342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ublic Sans ExtraLight"/>
              <a:buNone/>
              <a:defRPr sz="12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915" name="Google Shape;91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_BOXES 1">
  <p:cSld name="INFO_BOXES_1">
    <p:bg>
      <p:bgPr>
        <a:solidFill>
          <a:srgbClr val="FFFFFF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69"/>
          <p:cNvPicPr preferRelativeResize="0"/>
          <p:nvPr/>
        </p:nvPicPr>
        <p:blipFill rotWithShape="1">
          <a:blip r:embed="rId2">
            <a:alphaModFix/>
          </a:blip>
          <a:srcRect b="41049" l="0" r="0" t="24994"/>
          <a:stretch/>
        </p:blipFill>
        <p:spPr>
          <a:xfrm>
            <a:off x="1214850" y="2509700"/>
            <a:ext cx="7938924" cy="2695373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69"/>
          <p:cNvSpPr/>
          <p:nvPr/>
        </p:nvSpPr>
        <p:spPr>
          <a:xfrm rot="10800000">
            <a:off x="1214850" y="2509575"/>
            <a:ext cx="7938900" cy="2695500"/>
          </a:xfrm>
          <a:prstGeom prst="rect">
            <a:avLst/>
          </a:prstGeom>
          <a:solidFill>
            <a:srgbClr val="282828">
              <a:alpha val="8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919" name="Google Shape;91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25" y="4697597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69"/>
          <p:cNvSpPr txBox="1"/>
          <p:nvPr/>
        </p:nvSpPr>
        <p:spPr>
          <a:xfrm>
            <a:off x="8717159" y="4826202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fld id="{00000000-1234-1234-1234-123412341234}" type="slidenum">
              <a:rPr b="0" i="0" lang="en-GB" sz="750" u="none" cap="none" strike="noStrike">
                <a:solidFill>
                  <a:srgbClr val="D0D3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0" u="none" cap="none" strike="noStrike">
              <a:solidFill>
                <a:srgbClr val="D0D3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69"/>
          <p:cNvSpPr txBox="1"/>
          <p:nvPr/>
        </p:nvSpPr>
        <p:spPr>
          <a:xfrm>
            <a:off x="7848060" y="4788700"/>
            <a:ext cx="869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D0D3D4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tqasolutions.com </a:t>
            </a:r>
            <a:endParaRPr b="0" i="0" sz="600" u="none" cap="none" strike="noStrike">
              <a:solidFill>
                <a:srgbClr val="D0D3D4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22" name="Google Shape;922;p69"/>
          <p:cNvSpPr txBox="1"/>
          <p:nvPr>
            <p:ph type="title"/>
          </p:nvPr>
        </p:nvSpPr>
        <p:spPr>
          <a:xfrm>
            <a:off x="570925" y="560050"/>
            <a:ext cx="5732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ublic Sans"/>
              <a:buNone/>
              <a:defRPr sz="26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923" name="Google Shape;923;p69"/>
          <p:cNvSpPr txBox="1"/>
          <p:nvPr>
            <p:ph idx="1" type="body"/>
          </p:nvPr>
        </p:nvSpPr>
        <p:spPr>
          <a:xfrm>
            <a:off x="573725" y="1565875"/>
            <a:ext cx="57327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ublic Sans"/>
              <a:buChar char="●"/>
              <a:defRPr sz="1200"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900"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○"/>
              <a:defRPr sz="900"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■"/>
              <a:defRPr sz="9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924" name="Google Shape;924;p69"/>
          <p:cNvSpPr txBox="1"/>
          <p:nvPr>
            <p:ph idx="2" type="body"/>
          </p:nvPr>
        </p:nvSpPr>
        <p:spPr>
          <a:xfrm>
            <a:off x="1550825" y="2943050"/>
            <a:ext cx="19740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ublic Sans"/>
              <a:buChar char="●"/>
              <a:defRPr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925" name="Google Shape;925;p69"/>
          <p:cNvSpPr txBox="1"/>
          <p:nvPr>
            <p:ph idx="3" type="body"/>
          </p:nvPr>
        </p:nvSpPr>
        <p:spPr>
          <a:xfrm>
            <a:off x="4063313" y="2943050"/>
            <a:ext cx="19740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ublic Sans"/>
              <a:buChar char="●"/>
              <a:defRPr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926" name="Google Shape;926;p69"/>
          <p:cNvSpPr txBox="1"/>
          <p:nvPr>
            <p:ph idx="4" type="body"/>
          </p:nvPr>
        </p:nvSpPr>
        <p:spPr>
          <a:xfrm>
            <a:off x="6575763" y="2943050"/>
            <a:ext cx="19740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ublic Sans"/>
              <a:buChar char="●"/>
              <a:defRPr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●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○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ublic Sans"/>
              <a:buChar char="■"/>
              <a:defRPr sz="9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cxnSp>
        <p:nvCxnSpPr>
          <p:cNvPr id="927" name="Google Shape;927;p69"/>
          <p:cNvCxnSpPr/>
          <p:nvPr/>
        </p:nvCxnSpPr>
        <p:spPr>
          <a:xfrm>
            <a:off x="3794085" y="2943050"/>
            <a:ext cx="0" cy="1665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p69"/>
          <p:cNvCxnSpPr/>
          <p:nvPr/>
        </p:nvCxnSpPr>
        <p:spPr>
          <a:xfrm>
            <a:off x="6306560" y="2943050"/>
            <a:ext cx="0" cy="1665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8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26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37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31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19.xml"/><Relationship Id="rId3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8.xml"/><Relationship Id="rId3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21.xml"/><Relationship Id="rId35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20.xml"/><Relationship Id="rId34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23.xml"/><Relationship Id="rId37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22.xml"/><Relationship Id="rId36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24.xml"/><Relationship Id="rId38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theme" Target="../theme/theme5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ublic Sans"/>
              <a:buNone/>
              <a:defRPr b="0" i="0" sz="27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Light"/>
              <a:buChar char="●"/>
              <a:defRPr b="0" i="0" sz="18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○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■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●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○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■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●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○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■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6"/>
          <p:cNvSpPr txBox="1"/>
          <p:nvPr/>
        </p:nvSpPr>
        <p:spPr>
          <a:xfrm>
            <a:off x="3880626" y="32965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34040" y="4697601"/>
            <a:ext cx="283015" cy="2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1">
          <p15:clr>
            <a:srgbClr val="F26B43"/>
          </p15:clr>
        </p15:guide>
        <p15:guide id="3" pos="354">
          <p15:clr>
            <a:srgbClr val="F26B43"/>
          </p15:clr>
        </p15:guide>
        <p15:guide id="4" orient="horz" pos="281">
          <p15:clr>
            <a:srgbClr val="F26B43"/>
          </p15:clr>
        </p15:guide>
        <p15:guide id="5" pos="5343">
          <p15:clr>
            <a:srgbClr val="F26B43"/>
          </p15:clr>
        </p15:guide>
        <p15:guide id="6" orient="horz" pos="3086">
          <p15:clr>
            <a:srgbClr val="F26B43"/>
          </p15:clr>
        </p15:guide>
        <p15:guide id="7" pos="55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ublic Sans"/>
              <a:buNone/>
              <a:defRPr b="0" i="0" sz="27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7" name="Google Shape;67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Light"/>
              <a:buChar char="●"/>
              <a:defRPr b="0" i="0" sz="18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○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■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●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○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■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●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○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Light"/>
              <a:buChar char="■"/>
              <a:defRPr b="0" i="0" sz="1400" u="none" cap="none" strike="noStrik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678" name="Google Shape;6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u7VF1dsHE5MUITY5PYJFIwORIqU6YuDn/view" TargetMode="External"/><Relationship Id="rId4" Type="http://schemas.openxmlformats.org/officeDocument/2006/relationships/image" Target="../media/image5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png"/><Relationship Id="rId4" Type="http://schemas.openxmlformats.org/officeDocument/2006/relationships/hyperlink" Target="mailto:bogdan.jianu@tqasolutions.com" TargetMode="External"/><Relationship Id="rId5" Type="http://schemas.openxmlformats.org/officeDocument/2006/relationships/hyperlink" Target="mailto:bogdan.todic@tqasolutions.com" TargetMode="External"/><Relationship Id="rId6" Type="http://schemas.openxmlformats.org/officeDocument/2006/relationships/hyperlink" Target="mailto:dragos.padurariu@tqasolutions.com" TargetMode="External"/><Relationship Id="rId7" Type="http://schemas.openxmlformats.org/officeDocument/2006/relationships/hyperlink" Target="mailto:flavius.serban@tqasolutions.com" TargetMode="External"/><Relationship Id="rId8" Type="http://schemas.openxmlformats.org/officeDocument/2006/relationships/hyperlink" Target="mailto:georgiana.manea@tqasolutions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"/>
          <p:cNvSpPr txBox="1"/>
          <p:nvPr>
            <p:ph idx="4294967295" type="ctrTitle"/>
          </p:nvPr>
        </p:nvSpPr>
        <p:spPr>
          <a:xfrm>
            <a:off x="466450" y="1198550"/>
            <a:ext cx="66861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0" i="0" lang="en-GB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TQAI - Social Media Agent 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0" i="0" lang="en-GB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Revolutionizing Content Creation &amp; Competitor Monitoring</a:t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"/>
          <p:cNvSpPr txBox="1"/>
          <p:nvPr>
            <p:ph idx="4294967295" type="subTitle"/>
          </p:nvPr>
        </p:nvSpPr>
        <p:spPr>
          <a:xfrm>
            <a:off x="571500" y="3184450"/>
            <a:ext cx="6807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Public Sans Light"/>
              <a:buNone/>
            </a:pPr>
            <a:r>
              <a:rPr b="0" i="0" lang="en-GB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Harnessing AI to Create Social Media Posts and Track Competitors</a:t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"/>
          <p:cNvSpPr txBox="1"/>
          <p:nvPr>
            <p:ph type="title"/>
          </p:nvPr>
        </p:nvSpPr>
        <p:spPr>
          <a:xfrm>
            <a:off x="602400" y="1107149"/>
            <a:ext cx="396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See it in Action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10" title="TQAI - Video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00" y="1658224"/>
            <a:ext cx="5813069" cy="32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1"/>
          <p:cNvSpPr txBox="1"/>
          <p:nvPr>
            <p:ph type="title"/>
          </p:nvPr>
        </p:nvSpPr>
        <p:spPr>
          <a:xfrm>
            <a:off x="503435" y="382661"/>
            <a:ext cx="4931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ublic Sans SemiBold"/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Technology Behind the Social Media Agent</a:t>
            </a:r>
            <a:endParaRPr b="1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1"/>
          <p:cNvSpPr txBox="1"/>
          <p:nvPr>
            <p:ph idx="1" type="body"/>
          </p:nvPr>
        </p:nvSpPr>
        <p:spPr>
          <a:xfrm>
            <a:off x="486475" y="1480028"/>
            <a:ext cx="51489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GenAi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UiPath Agent Builder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UiPath Studio Web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UiPath Studio Desktop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UiPath Apps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OpenAi gpt-4o-2024-05-13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JinAi Scraping Engine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1"/>
          <p:cNvSpPr txBox="1"/>
          <p:nvPr/>
        </p:nvSpPr>
        <p:spPr>
          <a:xfrm>
            <a:off x="2961118" y="3948232"/>
            <a:ext cx="2568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2350" lIns="62350" spcFirstLastPara="1" rIns="62350" wrap="square" tIns="623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937;g300acc0c4ec_0_0" id="1035" name="Google Shape;1035;p11"/>
          <p:cNvPicPr preferRelativeResize="0"/>
          <p:nvPr/>
        </p:nvPicPr>
        <p:blipFill rotWithShape="1">
          <a:blip r:embed="rId3">
            <a:alphaModFix/>
          </a:blip>
          <a:srcRect b="23022" l="16681" r="15612" t="21191"/>
          <a:stretch/>
        </p:blipFill>
        <p:spPr>
          <a:xfrm>
            <a:off x="6189948" y="3085120"/>
            <a:ext cx="1377308" cy="621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38;g300acc0c4ec_0_0" id="1036" name="Google Shape;10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1770" y="3800662"/>
            <a:ext cx="825128" cy="1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131" y="176438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61819" y="-1254159"/>
            <a:ext cx="4501335" cy="4501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2"/>
          <p:cNvSpPr txBox="1"/>
          <p:nvPr>
            <p:ph type="title"/>
          </p:nvPr>
        </p:nvSpPr>
        <p:spPr>
          <a:xfrm>
            <a:off x="1863125" y="3247175"/>
            <a:ext cx="11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0" i="0" lang="en-GB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3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3"/>
          <p:cNvSpPr txBox="1"/>
          <p:nvPr>
            <p:ph type="title"/>
          </p:nvPr>
        </p:nvSpPr>
        <p:spPr>
          <a:xfrm>
            <a:off x="570925" y="705471"/>
            <a:ext cx="46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en-GB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 </a:t>
            </a:r>
            <a:endParaRPr b="0" i="0" sz="27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9025" y="-41773"/>
            <a:ext cx="3809152" cy="380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3"/>
          <p:cNvSpPr txBox="1"/>
          <p:nvPr/>
        </p:nvSpPr>
        <p:spPr>
          <a:xfrm>
            <a:off x="634425" y="1779106"/>
            <a:ext cx="4063500" cy="2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Bogdan Jianu – </a:t>
            </a:r>
            <a:r>
              <a:rPr b="0" i="0" lang="en-GB" sz="11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bogdan.jianu@tqasolutions.com</a:t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Bogdan Todic – </a:t>
            </a:r>
            <a:r>
              <a:rPr b="0" i="0" lang="en-GB" sz="11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bogdan.todic@tqasolutions.com</a:t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Dragos Padurariu – </a:t>
            </a:r>
            <a:r>
              <a:rPr b="0" i="0" lang="en-GB" sz="11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dragos.padurariu@tqasolutions.com</a:t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Flavius Serban – </a:t>
            </a:r>
            <a:r>
              <a:rPr b="0" i="0" lang="en-GB" sz="11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flavius.serban@tqasolutions.com</a:t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Georgiana Manea - </a:t>
            </a:r>
            <a:r>
              <a:rPr b="0" i="0" lang="en-GB" sz="11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georgiana.manea@tqasolutions.com</a:t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"/>
          <p:cNvSpPr txBox="1"/>
          <p:nvPr>
            <p:ph idx="12" type="sldNum"/>
          </p:nvPr>
        </p:nvSpPr>
        <p:spPr>
          <a:xfrm>
            <a:off x="8717161" y="4826200"/>
            <a:ext cx="178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1" name="Google Shape;941;p2"/>
          <p:cNvSpPr txBox="1"/>
          <p:nvPr>
            <p:ph type="title"/>
          </p:nvPr>
        </p:nvSpPr>
        <p:spPr>
          <a:xfrm>
            <a:off x="561678" y="458093"/>
            <a:ext cx="3796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>
                <a:solidFill>
                  <a:schemeClr val="accent1"/>
                </a:solidFill>
              </a:rPr>
              <a:t>Agenda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42" name="Google Shape;942;p2"/>
          <p:cNvSpPr txBox="1"/>
          <p:nvPr>
            <p:ph idx="1" type="body"/>
          </p:nvPr>
        </p:nvSpPr>
        <p:spPr>
          <a:xfrm>
            <a:off x="561678" y="1098140"/>
            <a:ext cx="37968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GB"/>
              <a:t>Why is Social Media so important?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GB"/>
              <a:t>Key Features of the Social Media Agent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GB"/>
              <a:t>How it works?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Benefits to Users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GB"/>
              <a:t>Use Cases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Demo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Technology Behind the Social Media Agent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3" name="Google Shape;943;p2"/>
          <p:cNvSpPr txBox="1"/>
          <p:nvPr>
            <p:ph idx="11" type="ftr"/>
          </p:nvPr>
        </p:nvSpPr>
        <p:spPr>
          <a:xfrm>
            <a:off x="6166624" y="4826200"/>
            <a:ext cx="24945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Copyright             All rights reserved. Tquila Automation Ltd / Tquila Automation Inc </a:t>
            </a:r>
            <a:endParaRPr/>
          </a:p>
        </p:txBody>
      </p:sp>
      <p:sp>
        <p:nvSpPr>
          <p:cNvPr id="944" name="Google Shape;944;p2"/>
          <p:cNvSpPr txBox="1"/>
          <p:nvPr>
            <p:ph idx="10" type="dt"/>
          </p:nvPr>
        </p:nvSpPr>
        <p:spPr>
          <a:xfrm>
            <a:off x="6385145" y="4732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2024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3"/>
          <p:cNvGrpSpPr/>
          <p:nvPr/>
        </p:nvGrpSpPr>
        <p:grpSpPr>
          <a:xfrm>
            <a:off x="238074" y="999335"/>
            <a:ext cx="3137759" cy="366902"/>
            <a:chOff x="0" y="0"/>
            <a:chExt cx="3451500" cy="554400"/>
          </a:xfrm>
        </p:grpSpPr>
        <p:sp>
          <p:nvSpPr>
            <p:cNvPr id="950" name="Google Shape;950;p3"/>
            <p:cNvSpPr/>
            <p:nvPr/>
          </p:nvSpPr>
          <p:spPr>
            <a:xfrm>
              <a:off x="0" y="0"/>
              <a:ext cx="3451500" cy="5544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"/>
            <p:cNvSpPr txBox="1"/>
            <p:nvPr/>
          </p:nvSpPr>
          <p:spPr>
            <a:xfrm>
              <a:off x="89453" y="46083"/>
              <a:ext cx="32727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175" lIns="31175" spcFirstLastPara="1" rIns="31175" wrap="square" tIns="31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ublic Sans"/>
                <a:buNone/>
              </a:pPr>
              <a:r>
                <a:rPr b="0" i="0" lang="en-GB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1.  Brand Awareness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3"/>
          <p:cNvGrpSpPr/>
          <p:nvPr/>
        </p:nvGrpSpPr>
        <p:grpSpPr>
          <a:xfrm>
            <a:off x="243024" y="1727643"/>
            <a:ext cx="3137759" cy="368093"/>
            <a:chOff x="0" y="0"/>
            <a:chExt cx="3451500" cy="556200"/>
          </a:xfrm>
        </p:grpSpPr>
        <p:sp>
          <p:nvSpPr>
            <p:cNvPr id="953" name="Google Shape;953;p3"/>
            <p:cNvSpPr/>
            <p:nvPr/>
          </p:nvSpPr>
          <p:spPr>
            <a:xfrm>
              <a:off x="0" y="0"/>
              <a:ext cx="3451500" cy="556200"/>
            </a:xfrm>
            <a:prstGeom prst="roundRect">
              <a:avLst>
                <a:gd fmla="val 16667" name="adj"/>
              </a:avLst>
            </a:prstGeom>
            <a:solidFill>
              <a:srgbClr val="005D83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"/>
            <p:cNvSpPr txBox="1"/>
            <p:nvPr/>
          </p:nvSpPr>
          <p:spPr>
            <a:xfrm>
              <a:off x="90569" y="49312"/>
              <a:ext cx="32703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175" lIns="31175" spcFirstLastPara="1" rIns="31175" wrap="square" tIns="31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ublic Sans"/>
                <a:buNone/>
              </a:pPr>
              <a:r>
                <a:rPr b="0" i="0" lang="en-GB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2.  Customer Engagement &amp; Relationship Building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5" name="Google Shape;955;p3"/>
          <p:cNvGrpSpPr/>
          <p:nvPr/>
        </p:nvGrpSpPr>
        <p:grpSpPr>
          <a:xfrm>
            <a:off x="244787" y="2457192"/>
            <a:ext cx="3124181" cy="435597"/>
            <a:chOff x="0" y="-53067"/>
            <a:chExt cx="3436565" cy="658200"/>
          </a:xfrm>
        </p:grpSpPr>
        <p:sp>
          <p:nvSpPr>
            <p:cNvPr id="956" name="Google Shape;956;p3"/>
            <p:cNvSpPr/>
            <p:nvPr/>
          </p:nvSpPr>
          <p:spPr>
            <a:xfrm>
              <a:off x="0" y="0"/>
              <a:ext cx="3436500" cy="552000"/>
            </a:xfrm>
            <a:prstGeom prst="roundRect">
              <a:avLst>
                <a:gd fmla="val 16667" name="adj"/>
              </a:avLst>
            </a:prstGeom>
            <a:solidFill>
              <a:srgbClr val="F8BD00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"/>
            <p:cNvSpPr txBox="1"/>
            <p:nvPr/>
          </p:nvSpPr>
          <p:spPr>
            <a:xfrm>
              <a:off x="106265" y="-53067"/>
              <a:ext cx="3330300" cy="6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175" lIns="31175" spcFirstLastPara="1" rIns="31175" wrap="square" tIns="31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ublic Sans"/>
                <a:buNone/>
              </a:pPr>
              <a:r>
                <a:rPr b="0" i="0" lang="en-GB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3. Increased Sales &amp; Leads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3"/>
          <p:cNvGrpSpPr/>
          <p:nvPr/>
        </p:nvGrpSpPr>
        <p:grpSpPr>
          <a:xfrm>
            <a:off x="238074" y="3374248"/>
            <a:ext cx="3137759" cy="366902"/>
            <a:chOff x="0" y="0"/>
            <a:chExt cx="3451500" cy="554400"/>
          </a:xfrm>
        </p:grpSpPr>
        <p:sp>
          <p:nvSpPr>
            <p:cNvPr id="959" name="Google Shape;959;p3"/>
            <p:cNvSpPr/>
            <p:nvPr/>
          </p:nvSpPr>
          <p:spPr>
            <a:xfrm>
              <a:off x="0" y="0"/>
              <a:ext cx="3451500" cy="554400"/>
            </a:xfrm>
            <a:prstGeom prst="roundRect">
              <a:avLst>
                <a:gd fmla="val 16667" name="adj"/>
              </a:avLst>
            </a:prstGeom>
            <a:solidFill>
              <a:srgbClr val="00984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"/>
            <p:cNvSpPr txBox="1"/>
            <p:nvPr/>
          </p:nvSpPr>
          <p:spPr>
            <a:xfrm>
              <a:off x="73033" y="103729"/>
              <a:ext cx="21621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175" lIns="31175" spcFirstLastPara="1" rIns="31175" wrap="square" tIns="31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ublic Sans"/>
                <a:buNone/>
              </a:pPr>
              <a:r>
                <a:rPr b="0" i="0" lang="en-GB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4. Building Credibility &amp; Trust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1" name="Google Shape;961;p3"/>
          <p:cNvSpPr txBox="1"/>
          <p:nvPr/>
        </p:nvSpPr>
        <p:spPr>
          <a:xfrm>
            <a:off x="4389250" y="1740278"/>
            <a:ext cx="33801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75" lIns="31175" spcFirstLastPara="1" rIns="31175" wrap="square" tIns="31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Good or bad, we know how important social media is nowadays in our personal lives but not just. The image of a company is crucial for its growth.</a:t>
            </a:r>
            <a:br>
              <a:rPr b="0" i="0" lang="en-GB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short, social media is a powerful tool that allows businesses to grow, engage, and maintain relationships with their audience. It’s a critical part of any modern marketing strategy, whether you’re trying to build brand awareness, drive sales, or manage customer relationships.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2" name="Google Shape;962;p3"/>
          <p:cNvGrpSpPr/>
          <p:nvPr/>
        </p:nvGrpSpPr>
        <p:grpSpPr>
          <a:xfrm>
            <a:off x="238074" y="4145300"/>
            <a:ext cx="3137759" cy="393903"/>
            <a:chOff x="0" y="-19492"/>
            <a:chExt cx="3451500" cy="595200"/>
          </a:xfrm>
        </p:grpSpPr>
        <p:sp>
          <p:nvSpPr>
            <p:cNvPr id="963" name="Google Shape;963;p3"/>
            <p:cNvSpPr/>
            <p:nvPr/>
          </p:nvSpPr>
          <p:spPr>
            <a:xfrm>
              <a:off x="0" y="0"/>
              <a:ext cx="3451500" cy="556200"/>
            </a:xfrm>
            <a:prstGeom prst="roundRect">
              <a:avLst>
                <a:gd fmla="val 16667" name="adj"/>
              </a:avLst>
            </a:prstGeom>
            <a:solidFill>
              <a:srgbClr val="939393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"/>
            <p:cNvSpPr txBox="1"/>
            <p:nvPr/>
          </p:nvSpPr>
          <p:spPr>
            <a:xfrm>
              <a:off x="73280" y="-19492"/>
              <a:ext cx="33048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175" lIns="31175" spcFirstLastPara="1" rIns="31175" wrap="square" tIns="31175">
              <a:noAutofit/>
            </a:bodyPr>
            <a:lstStyle/>
            <a:p>
              <a:pPr indent="0" lvl="0" marL="0" marR="0" rtl="0" algn="l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ublic Sans"/>
                <a:buNone/>
              </a:pPr>
              <a:r>
                <a:rPr b="0" i="0" lang="en-GB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5.  Competitor Analysis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5" name="Google Shape;965;p3"/>
          <p:cNvSpPr txBox="1"/>
          <p:nvPr/>
        </p:nvSpPr>
        <p:spPr>
          <a:xfrm>
            <a:off x="552025" y="315950"/>
            <a:ext cx="5786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75" lIns="31175" spcFirstLastPara="1" rIns="31175" wrap="square" tIns="31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ublic Sans Light"/>
              <a:buNone/>
            </a:pPr>
            <a:r>
              <a:rPr b="0" i="0" lang="en-GB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is Social Media so important?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921;g28931fdcf95_0_201" id="966" name="Google Shape;9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8871" y="1011351"/>
            <a:ext cx="342801" cy="342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22;g28931fdcf95_0_201" id="967" name="Google Shape;96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8871" y="1740281"/>
            <a:ext cx="342800" cy="34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23;g28931fdcf95_0_201" id="968" name="Google Shape;96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8871" y="2503535"/>
            <a:ext cx="342800" cy="342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24;g28931fdcf95_0_201" id="969" name="Google Shape;96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8871" y="3386264"/>
            <a:ext cx="342801" cy="34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25;g28931fdcf95_0_201" id="970" name="Google Shape;97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8871" y="4170838"/>
            <a:ext cx="342800" cy="3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3"/>
          <p:cNvSpPr/>
          <p:nvPr/>
        </p:nvSpPr>
        <p:spPr>
          <a:xfrm>
            <a:off x="8757501" y="4098948"/>
            <a:ext cx="178500" cy="15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ublic Sans Light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"/>
          <p:cNvSpPr txBox="1"/>
          <p:nvPr>
            <p:ph type="title"/>
          </p:nvPr>
        </p:nvSpPr>
        <p:spPr>
          <a:xfrm>
            <a:off x="570925" y="571500"/>
            <a:ext cx="583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2"/>
                </a:solidFill>
              </a:rPr>
              <a:t>Automated Content Creation from URLs</a:t>
            </a:r>
            <a:endParaRPr b="1" sz="2400"/>
          </a:p>
        </p:txBody>
      </p:sp>
      <p:sp>
        <p:nvSpPr>
          <p:cNvPr id="977" name="Google Shape;977;p4"/>
          <p:cNvSpPr txBox="1"/>
          <p:nvPr>
            <p:ph idx="1" type="body"/>
          </p:nvPr>
        </p:nvSpPr>
        <p:spPr>
          <a:xfrm>
            <a:off x="573725" y="1769750"/>
            <a:ext cx="49164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latin typeface="Arial"/>
                <a:ea typeface="Arial"/>
                <a:cs typeface="Arial"/>
                <a:sym typeface="Arial"/>
              </a:rPr>
              <a:t>Extracts relevant data from a webpage or blog.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300">
                <a:latin typeface="Arial"/>
                <a:ea typeface="Arial"/>
                <a:cs typeface="Arial"/>
                <a:sym typeface="Arial"/>
              </a:rPr>
            </a:br>
            <a:r>
              <a:rPr lang="en-GB" sz="1300">
                <a:latin typeface="Arial"/>
                <a:ea typeface="Arial"/>
                <a:cs typeface="Arial"/>
                <a:sym typeface="Arial"/>
              </a:rPr>
              <a:t>Generates compelling social media posts.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300">
                <a:latin typeface="Arial"/>
                <a:ea typeface="Arial"/>
                <a:cs typeface="Arial"/>
                <a:sym typeface="Arial"/>
              </a:rPr>
            </a:br>
            <a:r>
              <a:rPr lang="en-GB" sz="1300">
                <a:latin typeface="Arial"/>
                <a:ea typeface="Arial"/>
                <a:cs typeface="Arial"/>
                <a:sym typeface="Arial"/>
              </a:rPr>
              <a:t>Adapts content for different platforms (Twitter,Linkedin)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"/>
          <p:cNvSpPr txBox="1"/>
          <p:nvPr/>
        </p:nvSpPr>
        <p:spPr>
          <a:xfrm>
            <a:off x="6548925" y="1411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"/>
          <p:cNvSpPr txBox="1"/>
          <p:nvPr>
            <p:ph type="title"/>
          </p:nvPr>
        </p:nvSpPr>
        <p:spPr>
          <a:xfrm>
            <a:off x="570925" y="571500"/>
            <a:ext cx="52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GB" sz="2400">
                <a:solidFill>
                  <a:schemeClr val="dk2"/>
                </a:solidFill>
              </a:rPr>
              <a:t>YouTube Video Content Integration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84" name="Google Shape;984;p5"/>
          <p:cNvSpPr txBox="1"/>
          <p:nvPr>
            <p:ph idx="1" type="body"/>
          </p:nvPr>
        </p:nvSpPr>
        <p:spPr>
          <a:xfrm>
            <a:off x="570925" y="1990375"/>
            <a:ext cx="49164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latin typeface="Arial"/>
                <a:ea typeface="Arial"/>
                <a:cs typeface="Arial"/>
                <a:sym typeface="Arial"/>
              </a:rPr>
              <a:t>Analyzes YouTube videos for key insights.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latin typeface="Arial"/>
                <a:ea typeface="Arial"/>
                <a:cs typeface="Arial"/>
                <a:sym typeface="Arial"/>
              </a:rPr>
              <a:t>Creates optimized post captions, hashtags, and from video content.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latin typeface="Arial"/>
                <a:ea typeface="Arial"/>
                <a:cs typeface="Arial"/>
                <a:sym typeface="Arial"/>
              </a:rPr>
              <a:t>Allows users to repurpose video content for social media promotion.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"/>
          <p:cNvSpPr txBox="1"/>
          <p:nvPr/>
        </p:nvSpPr>
        <p:spPr>
          <a:xfrm>
            <a:off x="6543100" y="1457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"/>
          <p:cNvSpPr txBox="1"/>
          <p:nvPr>
            <p:ph type="title"/>
          </p:nvPr>
        </p:nvSpPr>
        <p:spPr>
          <a:xfrm>
            <a:off x="570925" y="571500"/>
            <a:ext cx="469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400">
                <a:solidFill>
                  <a:schemeClr val="dk2"/>
                </a:solidFill>
              </a:rPr>
              <a:t>Competitor Monitoring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91" name="Google Shape;991;p6"/>
          <p:cNvSpPr txBox="1"/>
          <p:nvPr>
            <p:ph idx="1" type="body"/>
          </p:nvPr>
        </p:nvSpPr>
        <p:spPr>
          <a:xfrm>
            <a:off x="570925" y="2009550"/>
            <a:ext cx="49164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1300">
                <a:latin typeface="Arial"/>
                <a:ea typeface="Arial"/>
                <a:cs typeface="Arial"/>
                <a:sym typeface="Arial"/>
              </a:rPr>
              <a:t>Tracks competitors’ social media activity and engagement.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1300">
                <a:latin typeface="Arial"/>
                <a:ea typeface="Arial"/>
                <a:cs typeface="Arial"/>
                <a:sym typeface="Arial"/>
              </a:rPr>
              <a:t>Analyzes trends, keywords, hashtags, and popular content.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1300">
                <a:latin typeface="Arial"/>
                <a:ea typeface="Arial"/>
                <a:cs typeface="Arial"/>
                <a:sym typeface="Arial"/>
              </a:rPr>
              <a:t>Provides insights to adjust your social strategy in real-time.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"/>
          <p:cNvSpPr txBox="1"/>
          <p:nvPr/>
        </p:nvSpPr>
        <p:spPr>
          <a:xfrm>
            <a:off x="6519775" y="1371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"/>
          <p:cNvSpPr txBox="1"/>
          <p:nvPr>
            <p:ph type="title"/>
          </p:nvPr>
        </p:nvSpPr>
        <p:spPr>
          <a:xfrm>
            <a:off x="567635" y="453736"/>
            <a:ext cx="8118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How it works?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9" name="Google Shape;999;p7"/>
          <p:cNvSpPr txBox="1"/>
          <p:nvPr>
            <p:ph idx="1" type="body"/>
          </p:nvPr>
        </p:nvSpPr>
        <p:spPr>
          <a:xfrm>
            <a:off x="3007037" y="3551134"/>
            <a:ext cx="5964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Step1</a:t>
            </a:r>
            <a:endParaRPr/>
          </a:p>
        </p:txBody>
      </p:sp>
      <p:sp>
        <p:nvSpPr>
          <p:cNvPr id="1000" name="Google Shape;1000;p7"/>
          <p:cNvSpPr txBox="1"/>
          <p:nvPr>
            <p:ph idx="3" type="body"/>
          </p:nvPr>
        </p:nvSpPr>
        <p:spPr>
          <a:xfrm>
            <a:off x="4412720" y="2736602"/>
            <a:ext cx="5964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Step2</a:t>
            </a:r>
            <a:endParaRPr/>
          </a:p>
        </p:txBody>
      </p:sp>
      <p:sp>
        <p:nvSpPr>
          <p:cNvPr id="1001" name="Google Shape;1001;p7"/>
          <p:cNvSpPr txBox="1"/>
          <p:nvPr>
            <p:ph idx="4" type="body"/>
          </p:nvPr>
        </p:nvSpPr>
        <p:spPr>
          <a:xfrm>
            <a:off x="3760818" y="1371785"/>
            <a:ext cx="5964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Step3</a:t>
            </a:r>
            <a:endParaRPr/>
          </a:p>
        </p:txBody>
      </p:sp>
      <p:sp>
        <p:nvSpPr>
          <p:cNvPr id="1002" name="Google Shape;1002;p7"/>
          <p:cNvSpPr txBox="1"/>
          <p:nvPr>
            <p:ph idx="5" type="body"/>
          </p:nvPr>
        </p:nvSpPr>
        <p:spPr>
          <a:xfrm>
            <a:off x="6124462" y="898817"/>
            <a:ext cx="5964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Step4</a:t>
            </a:r>
            <a:endParaRPr/>
          </a:p>
        </p:txBody>
      </p:sp>
      <p:sp>
        <p:nvSpPr>
          <p:cNvPr id="1003" name="Google Shape;1003;p7"/>
          <p:cNvSpPr txBox="1"/>
          <p:nvPr>
            <p:ph idx="9" type="body"/>
          </p:nvPr>
        </p:nvSpPr>
        <p:spPr>
          <a:xfrm>
            <a:off x="242050" y="3715225"/>
            <a:ext cx="2710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r>
              <a:rPr lang="en-GB" sz="1300"/>
              <a:t>Input content URL or </a:t>
            </a:r>
            <a:endParaRPr sz="1300"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r>
              <a:rPr lang="en-GB" sz="1300"/>
              <a:t>YouTube Video URL</a:t>
            </a:r>
            <a:endParaRPr sz="1300"/>
          </a:p>
        </p:txBody>
      </p:sp>
      <p:sp>
        <p:nvSpPr>
          <p:cNvPr id="1004" name="Google Shape;1004;p7"/>
          <p:cNvSpPr txBox="1"/>
          <p:nvPr>
            <p:ph idx="13" type="body"/>
          </p:nvPr>
        </p:nvSpPr>
        <p:spPr>
          <a:xfrm>
            <a:off x="1290626" y="1371775"/>
            <a:ext cx="239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r>
              <a:rPr lang="en-GB" sz="1300"/>
              <a:t>Agent Content Generation</a:t>
            </a:r>
            <a:endParaRPr sz="1300"/>
          </a:p>
        </p:txBody>
      </p:sp>
      <p:sp>
        <p:nvSpPr>
          <p:cNvPr id="1005" name="Google Shape;1005;p7"/>
          <p:cNvSpPr txBox="1"/>
          <p:nvPr>
            <p:ph idx="14" type="body"/>
          </p:nvPr>
        </p:nvSpPr>
        <p:spPr>
          <a:xfrm>
            <a:off x="2578525" y="2736600"/>
            <a:ext cx="17787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accent5"/>
                </a:solidFill>
              </a:rPr>
              <a:t>Agent Data Extraction</a:t>
            </a:r>
            <a:endParaRPr sz="1300">
              <a:solidFill>
                <a:schemeClr val="accent5"/>
              </a:solidFill>
            </a:endParaRPr>
          </a:p>
        </p:txBody>
      </p:sp>
      <p:sp>
        <p:nvSpPr>
          <p:cNvPr id="1006" name="Google Shape;1006;p7"/>
          <p:cNvSpPr txBox="1"/>
          <p:nvPr/>
        </p:nvSpPr>
        <p:spPr>
          <a:xfrm rot="-213190">
            <a:off x="4576006" y="1838763"/>
            <a:ext cx="1481247" cy="26150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7"/>
          <p:cNvSpPr txBox="1"/>
          <p:nvPr/>
        </p:nvSpPr>
        <p:spPr>
          <a:xfrm rot="-1092319">
            <a:off x="1951193" y="4376690"/>
            <a:ext cx="2438041" cy="30785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393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7"/>
          <p:cNvSpPr txBox="1"/>
          <p:nvPr/>
        </p:nvSpPr>
        <p:spPr>
          <a:xfrm>
            <a:off x="5464440" y="2736602"/>
            <a:ext cx="2228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7"/>
          <p:cNvSpPr txBox="1"/>
          <p:nvPr>
            <p:ph idx="9" type="body"/>
          </p:nvPr>
        </p:nvSpPr>
        <p:spPr>
          <a:xfrm>
            <a:off x="3681614" y="791669"/>
            <a:ext cx="23910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r>
              <a:rPr lang="en-GB" sz="1300"/>
              <a:t>Scheduling and </a:t>
            </a:r>
            <a:r>
              <a:rPr lang="en-GB" sz="1300">
                <a:solidFill>
                  <a:schemeClr val="accent5"/>
                </a:solidFill>
              </a:rPr>
              <a:t>Posting</a:t>
            </a:r>
            <a:endParaRPr sz="130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"/>
          <p:cNvSpPr txBox="1"/>
          <p:nvPr>
            <p:ph type="title"/>
          </p:nvPr>
        </p:nvSpPr>
        <p:spPr>
          <a:xfrm>
            <a:off x="602450" y="1147850"/>
            <a:ext cx="63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Benefits to Users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8"/>
          <p:cNvSpPr txBox="1"/>
          <p:nvPr/>
        </p:nvSpPr>
        <p:spPr>
          <a:xfrm>
            <a:off x="602450" y="1809800"/>
            <a:ext cx="7038300" cy="29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Efficiency and Time-Saving.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Automates repetitive tasks like content creation and competitor monitoring.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Enhanced Social Media Strategy.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Ensures content is always fresh, engaging, and optimized for platform algorithms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Competitor Insights.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Helps identify gaps in your strategy and leverage competitor strengths.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Improved Engagement and Reach.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AI-generated content tailored for each platform increases interaction and visibility.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"/>
          <p:cNvSpPr txBox="1"/>
          <p:nvPr>
            <p:ph type="title"/>
          </p:nvPr>
        </p:nvSpPr>
        <p:spPr>
          <a:xfrm>
            <a:off x="602400" y="1107149"/>
            <a:ext cx="396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Use Cases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9"/>
          <p:cNvSpPr txBox="1"/>
          <p:nvPr/>
        </p:nvSpPr>
        <p:spPr>
          <a:xfrm>
            <a:off x="640350" y="1592750"/>
            <a:ext cx="757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Brands and Agencies: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 content creation for multiple clients or campaigns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Influencers: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Simplify content creation and tracking of competitor strategies to stay ahead of trends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E-commerce: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targeted, engaging posts from product data or video reviews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 &amp; News Outlets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Repurpose articles and videos into engaging social media content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QUILA_PRIMARY_PALETTE">
  <a:themeElements>
    <a:clrScheme name="Custom 2">
      <a:dk1>
        <a:srgbClr val="1A1A1A"/>
      </a:dk1>
      <a:lt1>
        <a:srgbClr val="F2F2F2"/>
      </a:lt1>
      <a:dk2>
        <a:srgbClr val="282828"/>
      </a:dk2>
      <a:lt2>
        <a:srgbClr val="CFD3D4"/>
      </a:lt2>
      <a:accent1>
        <a:srgbClr val="FB4D00"/>
      </a:accent1>
      <a:accent2>
        <a:srgbClr val="CEF902"/>
      </a:accent2>
      <a:accent3>
        <a:srgbClr val="D0D2D4"/>
      </a:accent3>
      <a:accent4>
        <a:srgbClr val="D41359"/>
      </a:accent4>
      <a:accent5>
        <a:srgbClr val="024A64"/>
      </a:accent5>
      <a:accent6>
        <a:srgbClr val="11A8A7"/>
      </a:accent6>
      <a:hlink>
        <a:srgbClr val="875EA9"/>
      </a:hlink>
      <a:folHlink>
        <a:srgbClr val="FB4D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4E00"/>
      </a:accent1>
      <a:accent2>
        <a:srgbClr val="282828"/>
      </a:accent2>
      <a:accent3>
        <a:srgbClr val="D0D3D4"/>
      </a:accent3>
      <a:accent4>
        <a:srgbClr val="F2F2F2"/>
      </a:accent4>
      <a:accent5>
        <a:srgbClr val="CFF900"/>
      </a:accent5>
      <a:accent6>
        <a:srgbClr val="939393"/>
      </a:accent6>
      <a:hlink>
        <a:srgbClr val="FB4E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4E00"/>
      </a:accent1>
      <a:accent2>
        <a:srgbClr val="282828"/>
      </a:accent2>
      <a:accent3>
        <a:srgbClr val="D0D3D4"/>
      </a:accent3>
      <a:accent4>
        <a:srgbClr val="F2F2F2"/>
      </a:accent4>
      <a:accent5>
        <a:srgbClr val="CFF900"/>
      </a:accent5>
      <a:accent6>
        <a:srgbClr val="939393"/>
      </a:accent6>
      <a:hlink>
        <a:srgbClr val="FB4E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